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8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注文を運ぶウェイトレスさん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のイラスト</a:t>
            </a:r>
          </a:p>
        </p:txBody>
      </p:sp>
      <p:grpSp>
        <p:nvGrpSpPr>
          <p:cNvPr id="458" name="グループ化 457">
            <a:extLst>
              <a:ext uri="{FF2B5EF4-FFF2-40B4-BE49-F238E27FC236}">
                <a16:creationId xmlns:a16="http://schemas.microsoft.com/office/drawing/2014/main" id="{1DBD2D58-ED5C-4A7D-811D-D6DD63064DBC}"/>
              </a:ext>
            </a:extLst>
          </p:cNvPr>
          <p:cNvGrpSpPr/>
          <p:nvPr/>
        </p:nvGrpSpPr>
        <p:grpSpPr>
          <a:xfrm>
            <a:off x="6662415" y="4175930"/>
            <a:ext cx="2504200" cy="1920200"/>
            <a:chOff x="6104240" y="3561011"/>
            <a:chExt cx="3777845" cy="2896821"/>
          </a:xfrm>
        </p:grpSpPr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250B95A2-B12E-41BC-B949-F58864E7A9AE}"/>
                </a:ext>
              </a:extLst>
            </p:cNvPr>
            <p:cNvGrpSpPr/>
            <p:nvPr/>
          </p:nvGrpSpPr>
          <p:grpSpPr>
            <a:xfrm>
              <a:off x="7694893" y="3561011"/>
              <a:ext cx="2187192" cy="2876328"/>
              <a:chOff x="-4395675" y="471397"/>
              <a:chExt cx="2187192" cy="2876328"/>
            </a:xfrm>
          </p:grpSpPr>
          <p:sp>
            <p:nvSpPr>
              <p:cNvPr id="486" name="円/楕円 840">
                <a:extLst>
                  <a:ext uri="{FF2B5EF4-FFF2-40B4-BE49-F238E27FC236}">
                    <a16:creationId xmlns:a16="http://schemas.microsoft.com/office/drawing/2014/main" id="{B377AA86-F799-45F0-B8B3-8C555638CB0A}"/>
                  </a:ext>
                </a:extLst>
              </p:cNvPr>
              <p:cNvSpPr/>
              <p:nvPr/>
            </p:nvSpPr>
            <p:spPr>
              <a:xfrm>
                <a:off x="-4121278" y="657622"/>
                <a:ext cx="1598901" cy="2281472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EB542309-ABEE-4701-B08B-5A98456238B2}"/>
                  </a:ext>
                </a:extLst>
              </p:cNvPr>
              <p:cNvGrpSpPr/>
              <p:nvPr/>
            </p:nvGrpSpPr>
            <p:grpSpPr>
              <a:xfrm>
                <a:off x="-4395675" y="2359371"/>
                <a:ext cx="2187192" cy="988354"/>
                <a:chOff x="-4395675" y="2359371"/>
                <a:chExt cx="2187192" cy="988354"/>
              </a:xfrm>
            </p:grpSpPr>
            <p:sp>
              <p:nvSpPr>
                <p:cNvPr id="512" name="片側の 2 つの角を丸めた四角形 70">
                  <a:extLst>
                    <a:ext uri="{FF2B5EF4-FFF2-40B4-BE49-F238E27FC236}">
                      <a16:creationId xmlns:a16="http://schemas.microsoft.com/office/drawing/2014/main" id="{F0C2EDA4-121F-44E6-8499-13D2BCF745C3}"/>
                    </a:ext>
                  </a:extLst>
                </p:cNvPr>
                <p:cNvSpPr/>
                <p:nvPr/>
              </p:nvSpPr>
              <p:spPr>
                <a:xfrm>
                  <a:off x="-2787651" y="2730500"/>
                  <a:ext cx="358783" cy="617225"/>
                </a:xfrm>
                <a:prstGeom prst="round2SameRect">
                  <a:avLst>
                    <a:gd name="adj1" fmla="val 45429"/>
                    <a:gd name="adj2" fmla="val 0"/>
                  </a:avLst>
                </a:pr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7B60A9BE-9DD3-4A78-BEF8-2CEF59E216F6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-4511509" y="2475205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09E2F554-9811-442E-A1EA-C6023B56357B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36AAD316-745F-4A3B-AA62-6B77477AA2E4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C67E9B6D-382A-494A-80D7-5FA64094086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E459EB8F-607A-4F3C-8BCE-EB58D87474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4" name="グループ化 513">
                  <a:extLst>
                    <a:ext uri="{FF2B5EF4-FFF2-40B4-BE49-F238E27FC236}">
                      <a16:creationId xmlns:a16="http://schemas.microsoft.com/office/drawing/2014/main" id="{57A8BC9C-18C8-4D91-A8EA-23BCB95F5A5C}"/>
                    </a:ext>
                  </a:extLst>
                </p:cNvPr>
                <p:cNvGrpSpPr/>
                <p:nvPr/>
              </p:nvGrpSpPr>
              <p:grpSpPr>
                <a:xfrm rot="16200000">
                  <a:off x="-2632797" y="2478380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E87A2E9B-EDEC-4400-9B1D-0CA7E73CB1FC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8" name="フリーフォーム: 図形 517">
                    <a:extLst>
                      <a:ext uri="{FF2B5EF4-FFF2-40B4-BE49-F238E27FC236}">
                        <a16:creationId xmlns:a16="http://schemas.microsoft.com/office/drawing/2014/main" id="{5C87ED88-BC3A-4389-A992-C6B6CC3DAAC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B81A4CEA-0268-4379-9F01-58F633F76C7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1160AB1A-5224-41BD-982D-F8EB77ED2D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CC33B7B3-4F73-4A99-85F0-B562F2EEAD57}"/>
                    </a:ext>
                  </a:extLst>
                </p:cNvPr>
                <p:cNvSpPr/>
                <p:nvPr/>
              </p:nvSpPr>
              <p:spPr bwMode="auto">
                <a:xfrm>
                  <a:off x="-4254457" y="2361982"/>
                  <a:ext cx="1901511" cy="985743"/>
                </a:xfrm>
                <a:custGeom>
                  <a:avLst/>
                  <a:gdLst>
                    <a:gd name="connsiteX0" fmla="*/ 677048 w 1901511"/>
                    <a:gd name="connsiteY0" fmla="*/ 0 h 985743"/>
                    <a:gd name="connsiteX1" fmla="*/ 1224462 w 1901511"/>
                    <a:gd name="connsiteY1" fmla="*/ 0 h 985743"/>
                    <a:gd name="connsiteX2" fmla="*/ 1398771 w 1901511"/>
                    <a:gd name="connsiteY2" fmla="*/ 35192 h 985743"/>
                    <a:gd name="connsiteX3" fmla="*/ 1448296 w 1901511"/>
                    <a:gd name="connsiteY3" fmla="*/ 62073 h 985743"/>
                    <a:gd name="connsiteX4" fmla="*/ 1476923 w 1901511"/>
                    <a:gd name="connsiteY4" fmla="*/ 46535 h 985743"/>
                    <a:gd name="connsiteX5" fmla="*/ 1595886 w 1901511"/>
                    <a:gd name="connsiteY5" fmla="*/ 22517 h 985743"/>
                    <a:gd name="connsiteX6" fmla="*/ 1901511 w 1901511"/>
                    <a:gd name="connsiteY6" fmla="*/ 328142 h 985743"/>
                    <a:gd name="connsiteX7" fmla="*/ 1714849 w 1901511"/>
                    <a:gd name="connsiteY7" fmla="*/ 609750 h 985743"/>
                    <a:gd name="connsiteX8" fmla="*/ 1672275 w 1901511"/>
                    <a:gd name="connsiteY8" fmla="*/ 622965 h 985743"/>
                    <a:gd name="connsiteX9" fmla="*/ 1672275 w 1901511"/>
                    <a:gd name="connsiteY9" fmla="*/ 985743 h 985743"/>
                    <a:gd name="connsiteX10" fmla="*/ 229235 w 1901511"/>
                    <a:gd name="connsiteY10" fmla="*/ 985743 h 985743"/>
                    <a:gd name="connsiteX11" fmla="*/ 229235 w 1901511"/>
                    <a:gd name="connsiteY11" fmla="*/ 622965 h 985743"/>
                    <a:gd name="connsiteX12" fmla="*/ 186662 w 1901511"/>
                    <a:gd name="connsiteY12" fmla="*/ 609750 h 985743"/>
                    <a:gd name="connsiteX13" fmla="*/ 0 w 1901511"/>
                    <a:gd name="connsiteY13" fmla="*/ 328142 h 985743"/>
                    <a:gd name="connsiteX14" fmla="*/ 305625 w 1901511"/>
                    <a:gd name="connsiteY14" fmla="*/ 22517 h 985743"/>
                    <a:gd name="connsiteX15" fmla="*/ 424588 w 1901511"/>
                    <a:gd name="connsiteY15" fmla="*/ 46535 h 985743"/>
                    <a:gd name="connsiteX16" fmla="*/ 453215 w 1901511"/>
                    <a:gd name="connsiteY16" fmla="*/ 62073 h 985743"/>
                    <a:gd name="connsiteX17" fmla="*/ 502739 w 1901511"/>
                    <a:gd name="connsiteY17" fmla="*/ 35192 h 985743"/>
                    <a:gd name="connsiteX18" fmla="*/ 677048 w 1901511"/>
                    <a:gd name="connsiteY18" fmla="*/ 0 h 98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01511" h="985743">
                      <a:moveTo>
                        <a:pt x="677048" y="0"/>
                      </a:moveTo>
                      <a:lnTo>
                        <a:pt x="1224462" y="0"/>
                      </a:lnTo>
                      <a:cubicBezTo>
                        <a:pt x="1286292" y="0"/>
                        <a:pt x="1345195" y="12531"/>
                        <a:pt x="1398771" y="35192"/>
                      </a:cubicBezTo>
                      <a:lnTo>
                        <a:pt x="1448296" y="62073"/>
                      </a:lnTo>
                      <a:lnTo>
                        <a:pt x="1476923" y="46535"/>
                      </a:lnTo>
                      <a:cubicBezTo>
                        <a:pt x="1513488" y="31069"/>
                        <a:pt x="1553688" y="22517"/>
                        <a:pt x="1595886" y="22517"/>
                      </a:cubicBezTo>
                      <a:cubicBezTo>
                        <a:pt x="1764678" y="22517"/>
                        <a:pt x="1901511" y="159350"/>
                        <a:pt x="1901511" y="328142"/>
                      </a:cubicBezTo>
                      <a:cubicBezTo>
                        <a:pt x="1901511" y="454736"/>
                        <a:pt x="1824543" y="563353"/>
                        <a:pt x="1714849" y="609750"/>
                      </a:cubicBezTo>
                      <a:lnTo>
                        <a:pt x="1672275" y="622965"/>
                      </a:lnTo>
                      <a:lnTo>
                        <a:pt x="1672275" y="985743"/>
                      </a:lnTo>
                      <a:lnTo>
                        <a:pt x="229235" y="985743"/>
                      </a:lnTo>
                      <a:lnTo>
                        <a:pt x="229235" y="622965"/>
                      </a:lnTo>
                      <a:lnTo>
                        <a:pt x="186662" y="609750"/>
                      </a:lnTo>
                      <a:cubicBezTo>
                        <a:pt x="76969" y="563353"/>
                        <a:pt x="0" y="454736"/>
                        <a:pt x="0" y="328142"/>
                      </a:cubicBezTo>
                      <a:cubicBezTo>
                        <a:pt x="0" y="159350"/>
                        <a:pt x="136833" y="22517"/>
                        <a:pt x="305625" y="22517"/>
                      </a:cubicBezTo>
                      <a:cubicBezTo>
                        <a:pt x="347823" y="22517"/>
                        <a:pt x="388024" y="31069"/>
                        <a:pt x="424588" y="46535"/>
                      </a:cubicBezTo>
                      <a:lnTo>
                        <a:pt x="453215" y="62073"/>
                      </a:lnTo>
                      <a:lnTo>
                        <a:pt x="502739" y="35192"/>
                      </a:lnTo>
                      <a:cubicBezTo>
                        <a:pt x="556315" y="12531"/>
                        <a:pt x="615218" y="0"/>
                        <a:pt x="67704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E6B62F7B-CE60-4A9B-8AEB-81E749677FE2}"/>
                    </a:ext>
                  </a:extLst>
                </p:cNvPr>
                <p:cNvSpPr/>
                <p:nvPr/>
              </p:nvSpPr>
              <p:spPr bwMode="auto">
                <a:xfrm>
                  <a:off x="-3755068" y="2373919"/>
                  <a:ext cx="891862" cy="373615"/>
                </a:xfrm>
                <a:custGeom>
                  <a:avLst/>
                  <a:gdLst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7322 w 714643"/>
                    <a:gd name="connsiteY5" fmla="*/ 63535 h 198086"/>
                    <a:gd name="connsiteX6" fmla="*/ 352561 w 714643"/>
                    <a:gd name="connsiteY6" fmla="*/ 86926 h 198086"/>
                    <a:gd name="connsiteX7" fmla="*/ 183490 w 714643"/>
                    <a:gd name="connsiteY7" fmla="*/ 198086 h 198086"/>
                    <a:gd name="connsiteX8" fmla="*/ 0 w 714643"/>
                    <a:gd name="connsiteY8" fmla="*/ 16081 h 198086"/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2561 w 714643"/>
                    <a:gd name="connsiteY5" fmla="*/ 86926 h 198086"/>
                    <a:gd name="connsiteX6" fmla="*/ 183490 w 714643"/>
                    <a:gd name="connsiteY6" fmla="*/ 198086 h 198086"/>
                    <a:gd name="connsiteX7" fmla="*/ 0 w 714643"/>
                    <a:gd name="connsiteY7" fmla="*/ 16081 h 198086"/>
                    <a:gd name="connsiteX8" fmla="*/ 3273 w 714643"/>
                    <a:gd name="connsiteY8" fmla="*/ 0 h 19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4643" h="198086">
                      <a:moveTo>
                        <a:pt x="3273" y="0"/>
                      </a:moveTo>
                      <a:lnTo>
                        <a:pt x="711370" y="0"/>
                      </a:lnTo>
                      <a:lnTo>
                        <a:pt x="714643" y="16081"/>
                      </a:lnTo>
                      <a:cubicBezTo>
                        <a:pt x="714643" y="116600"/>
                        <a:pt x="632492" y="198086"/>
                        <a:pt x="531153" y="198086"/>
                      </a:cubicBezTo>
                      <a:cubicBezTo>
                        <a:pt x="455149" y="198086"/>
                        <a:pt x="389938" y="152250"/>
                        <a:pt x="362083" y="86926"/>
                      </a:cubicBezTo>
                      <a:lnTo>
                        <a:pt x="352561" y="86926"/>
                      </a:lnTo>
                      <a:cubicBezTo>
                        <a:pt x="324705" y="152250"/>
                        <a:pt x="259494" y="198086"/>
                        <a:pt x="183490" y="198086"/>
                      </a:cubicBezTo>
                      <a:cubicBezTo>
                        <a:pt x="82151" y="198086"/>
                        <a:pt x="0" y="116600"/>
                        <a:pt x="0" y="16081"/>
                      </a:cubicBezTo>
                      <a:lnTo>
                        <a:pt x="327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306F79F1-70F5-4CE5-A4FC-368BFDE14788}"/>
                  </a:ext>
                </a:extLst>
              </p:cNvPr>
              <p:cNvGrpSpPr/>
              <p:nvPr/>
            </p:nvGrpSpPr>
            <p:grpSpPr>
              <a:xfrm>
                <a:off x="-4193954" y="471397"/>
                <a:ext cx="1753316" cy="2054961"/>
                <a:chOff x="587862" y="3221789"/>
                <a:chExt cx="1404920" cy="1646627"/>
              </a:xfrm>
            </p:grpSpPr>
            <p:sp>
              <p:nvSpPr>
                <p:cNvPr id="498" name="片側の 2 つの角を丸めた四角形 68">
                  <a:extLst>
                    <a:ext uri="{FF2B5EF4-FFF2-40B4-BE49-F238E27FC236}">
                      <a16:creationId xmlns:a16="http://schemas.microsoft.com/office/drawing/2014/main" id="{1AB0C9F5-2F0A-433F-ACFE-12AE788FD018}"/>
                    </a:ext>
                  </a:extLst>
                </p:cNvPr>
                <p:cNvSpPr/>
                <p:nvPr/>
              </p:nvSpPr>
              <p:spPr>
                <a:xfrm rot="10800000">
                  <a:off x="1163062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9" name="片側の 2 つの角を丸めた四角形 68">
                  <a:extLst>
                    <a:ext uri="{FF2B5EF4-FFF2-40B4-BE49-F238E27FC236}">
                      <a16:creationId xmlns:a16="http://schemas.microsoft.com/office/drawing/2014/main" id="{A0DE8845-C2AC-4EDB-B97E-BD8FCF7EA68F}"/>
                    </a:ext>
                  </a:extLst>
                </p:cNvPr>
                <p:cNvSpPr/>
                <p:nvPr/>
              </p:nvSpPr>
              <p:spPr>
                <a:xfrm rot="10800000">
                  <a:off x="1163062" y="425166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0" name="円/楕円 840">
                  <a:extLst>
                    <a:ext uri="{FF2B5EF4-FFF2-40B4-BE49-F238E27FC236}">
                      <a16:creationId xmlns:a16="http://schemas.microsoft.com/office/drawing/2014/main" id="{04B830DC-9115-4C95-B0FB-69CF0608894F}"/>
                    </a:ext>
                  </a:extLst>
                </p:cNvPr>
                <p:cNvSpPr/>
                <p:nvPr/>
              </p:nvSpPr>
              <p:spPr>
                <a:xfrm>
                  <a:off x="656267" y="3221789"/>
                  <a:ext cx="1281188" cy="1234775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1" name="円/楕円 840">
                  <a:extLst>
                    <a:ext uri="{FF2B5EF4-FFF2-40B4-BE49-F238E27FC236}">
                      <a16:creationId xmlns:a16="http://schemas.microsoft.com/office/drawing/2014/main" id="{74401062-321F-4EC3-B43F-27518823EA31}"/>
                    </a:ext>
                  </a:extLst>
                </p:cNvPr>
                <p:cNvSpPr/>
                <p:nvPr/>
              </p:nvSpPr>
              <p:spPr>
                <a:xfrm rot="900000" flipH="1">
                  <a:off x="169318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2" name="円/楕円 840">
                  <a:extLst>
                    <a:ext uri="{FF2B5EF4-FFF2-40B4-BE49-F238E27FC236}">
                      <a16:creationId xmlns:a16="http://schemas.microsoft.com/office/drawing/2014/main" id="{A120D440-04BB-4A5E-BA31-EA0D0C0FFDCE}"/>
                    </a:ext>
                  </a:extLst>
                </p:cNvPr>
                <p:cNvSpPr/>
                <p:nvPr/>
              </p:nvSpPr>
              <p:spPr>
                <a:xfrm rot="20700000">
                  <a:off x="58786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3" name="円/楕円 840">
                  <a:extLst>
                    <a:ext uri="{FF2B5EF4-FFF2-40B4-BE49-F238E27FC236}">
                      <a16:creationId xmlns:a16="http://schemas.microsoft.com/office/drawing/2014/main" id="{50E948FC-FD6E-44BF-843A-45FC65158BC9}"/>
                    </a:ext>
                  </a:extLst>
                </p:cNvPr>
                <p:cNvSpPr/>
                <p:nvPr/>
              </p:nvSpPr>
              <p:spPr>
                <a:xfrm>
                  <a:off x="743394" y="3428814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4" name="楕円 11">
                  <a:extLst>
                    <a:ext uri="{FF2B5EF4-FFF2-40B4-BE49-F238E27FC236}">
                      <a16:creationId xmlns:a16="http://schemas.microsoft.com/office/drawing/2014/main" id="{8D4256F3-63A1-40A6-B811-D9AEF9C09230}"/>
                    </a:ext>
                  </a:extLst>
                </p:cNvPr>
                <p:cNvSpPr/>
                <p:nvPr/>
              </p:nvSpPr>
              <p:spPr bwMode="auto">
                <a:xfrm>
                  <a:off x="1161747" y="4383746"/>
                  <a:ext cx="264969" cy="97331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D126CE70-6875-4AE9-8F09-E88B4D2A0CA8}"/>
                    </a:ext>
                  </a:extLst>
                </p:cNvPr>
                <p:cNvSpPr/>
                <p:nvPr/>
              </p:nvSpPr>
              <p:spPr bwMode="auto">
                <a:xfrm>
                  <a:off x="920510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8476CCAC-5BA0-4989-B3E4-10ED9CD3DDAF}"/>
                    </a:ext>
                  </a:extLst>
                </p:cNvPr>
                <p:cNvSpPr/>
                <p:nvPr/>
              </p:nvSpPr>
              <p:spPr bwMode="auto">
                <a:xfrm>
                  <a:off x="1525348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869CD6D7-AE02-4C98-A603-2C339C48463E}"/>
                    </a:ext>
                  </a:extLst>
                </p:cNvPr>
                <p:cNvSpPr/>
                <p:nvPr/>
              </p:nvSpPr>
              <p:spPr bwMode="auto">
                <a:xfrm>
                  <a:off x="963026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8" name="楕円 507">
                  <a:extLst>
                    <a:ext uri="{FF2B5EF4-FFF2-40B4-BE49-F238E27FC236}">
                      <a16:creationId xmlns:a16="http://schemas.microsoft.com/office/drawing/2014/main" id="{D9A4B318-B417-4CAA-85B0-8B6F76CFCB3C}"/>
                    </a:ext>
                  </a:extLst>
                </p:cNvPr>
                <p:cNvSpPr/>
                <p:nvPr/>
              </p:nvSpPr>
              <p:spPr bwMode="auto">
                <a:xfrm>
                  <a:off x="1567864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9" name="楕円 11">
                  <a:extLst>
                    <a:ext uri="{FF2B5EF4-FFF2-40B4-BE49-F238E27FC236}">
                      <a16:creationId xmlns:a16="http://schemas.microsoft.com/office/drawing/2014/main" id="{EB1A4E0C-4E24-4253-92C6-93C0A6BA96D4}"/>
                    </a:ext>
                  </a:extLst>
                </p:cNvPr>
                <p:cNvSpPr/>
                <p:nvPr/>
              </p:nvSpPr>
              <p:spPr bwMode="auto">
                <a:xfrm>
                  <a:off x="1232032" y="4265483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72D12C56-48EE-447F-9821-649315B4EA94}"/>
                    </a:ext>
                  </a:extLst>
                </p:cNvPr>
                <p:cNvSpPr/>
                <p:nvPr/>
              </p:nvSpPr>
              <p:spPr bwMode="auto">
                <a:xfrm rot="5400000">
                  <a:off x="952209" y="3670452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1" name="月 510">
                  <a:extLst>
                    <a:ext uri="{FF2B5EF4-FFF2-40B4-BE49-F238E27FC236}">
                      <a16:creationId xmlns:a16="http://schemas.microsoft.com/office/drawing/2014/main" id="{F4F9757C-10A1-4047-B66E-4FA1C50FF343}"/>
                    </a:ext>
                  </a:extLst>
                </p:cNvPr>
                <p:cNvSpPr/>
                <p:nvPr/>
              </p:nvSpPr>
              <p:spPr bwMode="auto">
                <a:xfrm rot="5400000">
                  <a:off x="1546104" y="3670454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89" name="月 488">
                <a:extLst>
                  <a:ext uri="{FF2B5EF4-FFF2-40B4-BE49-F238E27FC236}">
                    <a16:creationId xmlns:a16="http://schemas.microsoft.com/office/drawing/2014/main" id="{3DE650FE-FB12-488D-B511-98ECB9670F31}"/>
                  </a:ext>
                </a:extLst>
              </p:cNvPr>
              <p:cNvSpPr/>
              <p:nvPr/>
            </p:nvSpPr>
            <p:spPr bwMode="auto">
              <a:xfrm>
                <a:off x="-402392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90" name="月 489">
                <a:extLst>
                  <a:ext uri="{FF2B5EF4-FFF2-40B4-BE49-F238E27FC236}">
                    <a16:creationId xmlns:a16="http://schemas.microsoft.com/office/drawing/2014/main" id="{303B2265-8CEE-4173-B8B5-E0B33FCD2443}"/>
                  </a:ext>
                </a:extLst>
              </p:cNvPr>
              <p:cNvSpPr/>
              <p:nvPr/>
            </p:nvSpPr>
            <p:spPr bwMode="auto">
              <a:xfrm flipH="1">
                <a:off x="-276169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6FBFC500-1DE6-4B0B-B0E6-E1934FACBB3F}"/>
                  </a:ext>
                </a:extLst>
              </p:cNvPr>
              <p:cNvGrpSpPr/>
              <p:nvPr/>
            </p:nvGrpSpPr>
            <p:grpSpPr>
              <a:xfrm>
                <a:off x="-3928709" y="566750"/>
                <a:ext cx="1239145" cy="552520"/>
                <a:chOff x="-3928709" y="566750"/>
                <a:chExt cx="1239145" cy="552520"/>
              </a:xfrm>
            </p:grpSpPr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16BEB3A1-2728-49E7-9C4C-FAF1F43E3B7F}"/>
                    </a:ext>
                  </a:extLst>
                </p:cNvPr>
                <p:cNvSpPr/>
                <p:nvPr/>
              </p:nvSpPr>
              <p:spPr bwMode="auto">
                <a:xfrm>
                  <a:off x="-3294480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115BD770-0497-4FE8-9D48-F2670BD5F66B}"/>
                    </a:ext>
                  </a:extLst>
                </p:cNvPr>
                <p:cNvSpPr/>
                <p:nvPr/>
              </p:nvSpPr>
              <p:spPr bwMode="auto">
                <a:xfrm flipH="1">
                  <a:off x="-3825803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8D2CEA4D-3F78-48D8-AFA9-BE8EDF5E8FFC}"/>
                    </a:ext>
                  </a:extLst>
                </p:cNvPr>
                <p:cNvSpPr/>
                <p:nvPr/>
              </p:nvSpPr>
              <p:spPr bwMode="auto">
                <a:xfrm>
                  <a:off x="-3889945" y="566750"/>
                  <a:ext cx="1140482" cy="370917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7" name="月 496">
                  <a:extLst>
                    <a:ext uri="{FF2B5EF4-FFF2-40B4-BE49-F238E27FC236}">
                      <a16:creationId xmlns:a16="http://schemas.microsoft.com/office/drawing/2014/main" id="{40253192-0337-42F0-A6AF-AC092ECC72DC}"/>
                    </a:ext>
                  </a:extLst>
                </p:cNvPr>
                <p:cNvSpPr/>
                <p:nvPr/>
              </p:nvSpPr>
              <p:spPr bwMode="auto">
                <a:xfrm rot="5400000">
                  <a:off x="-3503891" y="275951"/>
                  <a:ext cx="389510" cy="1239145"/>
                </a:xfrm>
                <a:prstGeom prst="moon">
                  <a:avLst>
                    <a:gd name="adj" fmla="val 38303"/>
                  </a:avLst>
                </a:pr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E1FD3A82-8CCE-44C5-B21E-ED57ADFB16F4}"/>
                  </a:ext>
                </a:extLst>
              </p:cNvPr>
              <p:cNvSpPr/>
              <p:nvPr/>
            </p:nvSpPr>
            <p:spPr bwMode="auto">
              <a:xfrm>
                <a:off x="-3841049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50740810-CE61-4570-ABA2-0262F0943675}"/>
                  </a:ext>
                </a:extLst>
              </p:cNvPr>
              <p:cNvSpPr/>
              <p:nvPr/>
            </p:nvSpPr>
            <p:spPr bwMode="auto">
              <a:xfrm>
                <a:off x="-2921886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63709FC5-269F-4462-963E-626A1F6F3DC5}"/>
                </a:ext>
              </a:extLst>
            </p:cNvPr>
            <p:cNvGrpSpPr/>
            <p:nvPr/>
          </p:nvGrpSpPr>
          <p:grpSpPr>
            <a:xfrm rot="19680815">
              <a:off x="6902611" y="4733605"/>
              <a:ext cx="1029866" cy="1114911"/>
              <a:chOff x="3535136" y="5569681"/>
              <a:chExt cx="1001553" cy="1077514"/>
            </a:xfrm>
          </p:grpSpPr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D6C40748-49A7-4023-B5B9-9987A9566908}"/>
                  </a:ext>
                </a:extLst>
              </p:cNvPr>
              <p:cNvSpPr/>
              <p:nvPr/>
            </p:nvSpPr>
            <p:spPr>
              <a:xfrm rot="1800000">
                <a:off x="3676362" y="5770601"/>
                <a:ext cx="860327" cy="876594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195681"/>
                  <a:gd name="connsiteY0" fmla="*/ 11448 h 1105061"/>
                  <a:gd name="connsiteX1" fmla="*/ 253351 w 1195681"/>
                  <a:gd name="connsiteY1" fmla="*/ 30730 h 1105061"/>
                  <a:gd name="connsiteX2" fmla="*/ 381206 w 1195681"/>
                  <a:gd name="connsiteY2" fmla="*/ 206736 h 1105061"/>
                  <a:gd name="connsiteX3" fmla="*/ 442231 w 1195681"/>
                  <a:gd name="connsiteY3" fmla="*/ 221633 h 1105061"/>
                  <a:gd name="connsiteX4" fmla="*/ 547816 w 1195681"/>
                  <a:gd name="connsiteY4" fmla="*/ 281127 h 1105061"/>
                  <a:gd name="connsiteX5" fmla="*/ 570565 w 1195681"/>
                  <a:gd name="connsiteY5" fmla="*/ 307131 h 1105061"/>
                  <a:gd name="connsiteX6" fmla="*/ 1184400 w 1195681"/>
                  <a:gd name="connsiteY6" fmla="*/ 883409 h 1105061"/>
                  <a:gd name="connsiteX7" fmla="*/ 931383 w 1195681"/>
                  <a:gd name="connsiteY7" fmla="*/ 1091108 h 1105061"/>
                  <a:gd name="connsiteX8" fmla="*/ 470898 w 1195681"/>
                  <a:gd name="connsiteY8" fmla="*/ 533274 h 1105061"/>
                  <a:gd name="connsiteX9" fmla="*/ 416052 w 1195681"/>
                  <a:gd name="connsiteY9" fmla="*/ 556215 h 1105061"/>
                  <a:gd name="connsiteX10" fmla="*/ 299481 w 1195681"/>
                  <a:gd name="connsiteY10" fmla="*/ 570817 h 1105061"/>
                  <a:gd name="connsiteX11" fmla="*/ 0 w 1195681"/>
                  <a:gd name="connsiteY11" fmla="*/ 385012 h 1105061"/>
                  <a:gd name="connsiteX12" fmla="*/ 87716 w 1195681"/>
                  <a:gd name="connsiteY12" fmla="*/ 253628 h 1105061"/>
                  <a:gd name="connsiteX13" fmla="*/ 182909 w 1195681"/>
                  <a:gd name="connsiteY13" fmla="*/ 213808 h 1105061"/>
                  <a:gd name="connsiteX14" fmla="*/ 203338 w 1195681"/>
                  <a:gd name="connsiteY14" fmla="*/ 211250 h 1105061"/>
                  <a:gd name="connsiteX15" fmla="*/ 141229 w 1195681"/>
                  <a:gd name="connsiteY15" fmla="*/ 95463 h 1105061"/>
                  <a:gd name="connsiteX16" fmla="*/ 167471 w 1195681"/>
                  <a:gd name="connsiteY16" fmla="*/ 11448 h 1105061"/>
                  <a:gd name="connsiteX0" fmla="*/ 167471 w 1191241"/>
                  <a:gd name="connsiteY0" fmla="*/ 11448 h 931305"/>
                  <a:gd name="connsiteX1" fmla="*/ 253351 w 1191241"/>
                  <a:gd name="connsiteY1" fmla="*/ 30730 h 931305"/>
                  <a:gd name="connsiteX2" fmla="*/ 381206 w 1191241"/>
                  <a:gd name="connsiteY2" fmla="*/ 206736 h 931305"/>
                  <a:gd name="connsiteX3" fmla="*/ 442231 w 1191241"/>
                  <a:gd name="connsiteY3" fmla="*/ 221633 h 931305"/>
                  <a:gd name="connsiteX4" fmla="*/ 547816 w 1191241"/>
                  <a:gd name="connsiteY4" fmla="*/ 281127 h 931305"/>
                  <a:gd name="connsiteX5" fmla="*/ 570565 w 1191241"/>
                  <a:gd name="connsiteY5" fmla="*/ 307131 h 931305"/>
                  <a:gd name="connsiteX6" fmla="*/ 1184400 w 1191241"/>
                  <a:gd name="connsiteY6" fmla="*/ 883409 h 931305"/>
                  <a:gd name="connsiteX7" fmla="*/ 772766 w 1191241"/>
                  <a:gd name="connsiteY7" fmla="*/ 783915 h 931305"/>
                  <a:gd name="connsiteX8" fmla="*/ 470898 w 1191241"/>
                  <a:gd name="connsiteY8" fmla="*/ 533274 h 931305"/>
                  <a:gd name="connsiteX9" fmla="*/ 416052 w 1191241"/>
                  <a:gd name="connsiteY9" fmla="*/ 556215 h 931305"/>
                  <a:gd name="connsiteX10" fmla="*/ 299481 w 1191241"/>
                  <a:gd name="connsiteY10" fmla="*/ 570817 h 931305"/>
                  <a:gd name="connsiteX11" fmla="*/ 0 w 1191241"/>
                  <a:gd name="connsiteY11" fmla="*/ 385012 h 931305"/>
                  <a:gd name="connsiteX12" fmla="*/ 87716 w 1191241"/>
                  <a:gd name="connsiteY12" fmla="*/ 253628 h 931305"/>
                  <a:gd name="connsiteX13" fmla="*/ 182909 w 1191241"/>
                  <a:gd name="connsiteY13" fmla="*/ 213808 h 931305"/>
                  <a:gd name="connsiteX14" fmla="*/ 203338 w 1191241"/>
                  <a:gd name="connsiteY14" fmla="*/ 211250 h 931305"/>
                  <a:gd name="connsiteX15" fmla="*/ 141229 w 1191241"/>
                  <a:gd name="connsiteY15" fmla="*/ 95463 h 931305"/>
                  <a:gd name="connsiteX16" fmla="*/ 167471 w 1191241"/>
                  <a:gd name="connsiteY16" fmla="*/ 11448 h 931305"/>
                  <a:gd name="connsiteX0" fmla="*/ 167471 w 912507"/>
                  <a:gd name="connsiteY0" fmla="*/ 11448 h 809878"/>
                  <a:gd name="connsiteX1" fmla="*/ 253351 w 912507"/>
                  <a:gd name="connsiteY1" fmla="*/ 30730 h 809878"/>
                  <a:gd name="connsiteX2" fmla="*/ 381206 w 912507"/>
                  <a:gd name="connsiteY2" fmla="*/ 206736 h 809878"/>
                  <a:gd name="connsiteX3" fmla="*/ 442231 w 912507"/>
                  <a:gd name="connsiteY3" fmla="*/ 221633 h 809878"/>
                  <a:gd name="connsiteX4" fmla="*/ 547816 w 912507"/>
                  <a:gd name="connsiteY4" fmla="*/ 281127 h 809878"/>
                  <a:gd name="connsiteX5" fmla="*/ 570565 w 912507"/>
                  <a:gd name="connsiteY5" fmla="*/ 307131 h 809878"/>
                  <a:gd name="connsiteX6" fmla="*/ 888271 w 912507"/>
                  <a:gd name="connsiteY6" fmla="*/ 670637 h 809878"/>
                  <a:gd name="connsiteX7" fmla="*/ 772766 w 912507"/>
                  <a:gd name="connsiteY7" fmla="*/ 783915 h 809878"/>
                  <a:gd name="connsiteX8" fmla="*/ 470898 w 912507"/>
                  <a:gd name="connsiteY8" fmla="*/ 533274 h 809878"/>
                  <a:gd name="connsiteX9" fmla="*/ 416052 w 912507"/>
                  <a:gd name="connsiteY9" fmla="*/ 556215 h 809878"/>
                  <a:gd name="connsiteX10" fmla="*/ 299481 w 912507"/>
                  <a:gd name="connsiteY10" fmla="*/ 570817 h 809878"/>
                  <a:gd name="connsiteX11" fmla="*/ 0 w 912507"/>
                  <a:gd name="connsiteY11" fmla="*/ 385012 h 809878"/>
                  <a:gd name="connsiteX12" fmla="*/ 87716 w 912507"/>
                  <a:gd name="connsiteY12" fmla="*/ 253628 h 809878"/>
                  <a:gd name="connsiteX13" fmla="*/ 182909 w 912507"/>
                  <a:gd name="connsiteY13" fmla="*/ 213808 h 809878"/>
                  <a:gd name="connsiteX14" fmla="*/ 203338 w 912507"/>
                  <a:gd name="connsiteY14" fmla="*/ 211250 h 809878"/>
                  <a:gd name="connsiteX15" fmla="*/ 141229 w 912507"/>
                  <a:gd name="connsiteY15" fmla="*/ 95463 h 809878"/>
                  <a:gd name="connsiteX16" fmla="*/ 167471 w 912507"/>
                  <a:gd name="connsiteY16" fmla="*/ 11448 h 809878"/>
                  <a:gd name="connsiteX0" fmla="*/ 167471 w 905127"/>
                  <a:gd name="connsiteY0" fmla="*/ 11448 h 808093"/>
                  <a:gd name="connsiteX1" fmla="*/ 253351 w 905127"/>
                  <a:gd name="connsiteY1" fmla="*/ 30730 h 808093"/>
                  <a:gd name="connsiteX2" fmla="*/ 381206 w 905127"/>
                  <a:gd name="connsiteY2" fmla="*/ 206736 h 808093"/>
                  <a:gd name="connsiteX3" fmla="*/ 442231 w 905127"/>
                  <a:gd name="connsiteY3" fmla="*/ 221633 h 808093"/>
                  <a:gd name="connsiteX4" fmla="*/ 547816 w 905127"/>
                  <a:gd name="connsiteY4" fmla="*/ 281127 h 808093"/>
                  <a:gd name="connsiteX5" fmla="*/ 570565 w 905127"/>
                  <a:gd name="connsiteY5" fmla="*/ 307131 h 808093"/>
                  <a:gd name="connsiteX6" fmla="*/ 888271 w 905127"/>
                  <a:gd name="connsiteY6" fmla="*/ 670637 h 808093"/>
                  <a:gd name="connsiteX7" fmla="*/ 718371 w 905127"/>
                  <a:gd name="connsiteY7" fmla="*/ 781636 h 808093"/>
                  <a:gd name="connsiteX8" fmla="*/ 470898 w 905127"/>
                  <a:gd name="connsiteY8" fmla="*/ 533274 h 808093"/>
                  <a:gd name="connsiteX9" fmla="*/ 416052 w 905127"/>
                  <a:gd name="connsiteY9" fmla="*/ 556215 h 808093"/>
                  <a:gd name="connsiteX10" fmla="*/ 299481 w 905127"/>
                  <a:gd name="connsiteY10" fmla="*/ 570817 h 808093"/>
                  <a:gd name="connsiteX11" fmla="*/ 0 w 905127"/>
                  <a:gd name="connsiteY11" fmla="*/ 385012 h 808093"/>
                  <a:gd name="connsiteX12" fmla="*/ 87716 w 905127"/>
                  <a:gd name="connsiteY12" fmla="*/ 253628 h 808093"/>
                  <a:gd name="connsiteX13" fmla="*/ 182909 w 905127"/>
                  <a:gd name="connsiteY13" fmla="*/ 213808 h 808093"/>
                  <a:gd name="connsiteX14" fmla="*/ 203338 w 905127"/>
                  <a:gd name="connsiteY14" fmla="*/ 211250 h 808093"/>
                  <a:gd name="connsiteX15" fmla="*/ 141229 w 905127"/>
                  <a:gd name="connsiteY15" fmla="*/ 95463 h 808093"/>
                  <a:gd name="connsiteX16" fmla="*/ 167471 w 905127"/>
                  <a:gd name="connsiteY16" fmla="*/ 11448 h 808093"/>
                  <a:gd name="connsiteX0" fmla="*/ 167471 w 899262"/>
                  <a:gd name="connsiteY0" fmla="*/ 11448 h 845773"/>
                  <a:gd name="connsiteX1" fmla="*/ 253351 w 899262"/>
                  <a:gd name="connsiteY1" fmla="*/ 30730 h 845773"/>
                  <a:gd name="connsiteX2" fmla="*/ 381206 w 899262"/>
                  <a:gd name="connsiteY2" fmla="*/ 206736 h 845773"/>
                  <a:gd name="connsiteX3" fmla="*/ 442231 w 899262"/>
                  <a:gd name="connsiteY3" fmla="*/ 221633 h 845773"/>
                  <a:gd name="connsiteX4" fmla="*/ 547816 w 899262"/>
                  <a:gd name="connsiteY4" fmla="*/ 281127 h 845773"/>
                  <a:gd name="connsiteX5" fmla="*/ 570565 w 899262"/>
                  <a:gd name="connsiteY5" fmla="*/ 307131 h 845773"/>
                  <a:gd name="connsiteX6" fmla="*/ 888271 w 899262"/>
                  <a:gd name="connsiteY6" fmla="*/ 670637 h 845773"/>
                  <a:gd name="connsiteX7" fmla="*/ 628739 w 899262"/>
                  <a:gd name="connsiteY7" fmla="*/ 826904 h 845773"/>
                  <a:gd name="connsiteX8" fmla="*/ 470898 w 899262"/>
                  <a:gd name="connsiteY8" fmla="*/ 533274 h 845773"/>
                  <a:gd name="connsiteX9" fmla="*/ 416052 w 899262"/>
                  <a:gd name="connsiteY9" fmla="*/ 556215 h 845773"/>
                  <a:gd name="connsiteX10" fmla="*/ 299481 w 899262"/>
                  <a:gd name="connsiteY10" fmla="*/ 570817 h 845773"/>
                  <a:gd name="connsiteX11" fmla="*/ 0 w 899262"/>
                  <a:gd name="connsiteY11" fmla="*/ 385012 h 845773"/>
                  <a:gd name="connsiteX12" fmla="*/ 87716 w 899262"/>
                  <a:gd name="connsiteY12" fmla="*/ 253628 h 845773"/>
                  <a:gd name="connsiteX13" fmla="*/ 182909 w 899262"/>
                  <a:gd name="connsiteY13" fmla="*/ 213808 h 845773"/>
                  <a:gd name="connsiteX14" fmla="*/ 203338 w 899262"/>
                  <a:gd name="connsiteY14" fmla="*/ 211250 h 845773"/>
                  <a:gd name="connsiteX15" fmla="*/ 141229 w 899262"/>
                  <a:gd name="connsiteY15" fmla="*/ 95463 h 845773"/>
                  <a:gd name="connsiteX16" fmla="*/ 167471 w 899262"/>
                  <a:gd name="connsiteY16" fmla="*/ 11448 h 845773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570565 w 860328"/>
                  <a:gd name="connsiteY5" fmla="*/ 307131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0328" h="876595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5776" y="249675"/>
                      <a:pt x="552686" y="274387"/>
                    </a:cubicBezTo>
                    <a:cubicBezTo>
                      <a:pt x="607243" y="309237"/>
                      <a:pt x="618307" y="328770"/>
                      <a:pt x="649240" y="376623"/>
                    </a:cubicBezTo>
                    <a:lnTo>
                      <a:pt x="847227" y="784360"/>
                    </a:lnTo>
                    <a:cubicBezTo>
                      <a:pt x="907363" y="915023"/>
                      <a:pt x="747656" y="885260"/>
                      <a:pt x="628739" y="826904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F674E708-F666-493B-894D-BC40C51CD39B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481" name="四角形: 角を丸くする 89">
                  <a:extLst>
                    <a:ext uri="{FF2B5EF4-FFF2-40B4-BE49-F238E27FC236}">
                      <a16:creationId xmlns:a16="http://schemas.microsoft.com/office/drawing/2014/main" id="{C100C0E4-1963-4A7A-A133-21E075818C6A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2" name="四角形: 角を丸くする 148">
                  <a:extLst>
                    <a:ext uri="{FF2B5EF4-FFF2-40B4-BE49-F238E27FC236}">
                      <a16:creationId xmlns:a16="http://schemas.microsoft.com/office/drawing/2014/main" id="{A40D79E0-7DAC-4D59-962E-59884C5E9BE5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3" name="四角形: 角を丸くする 149">
                  <a:extLst>
                    <a:ext uri="{FF2B5EF4-FFF2-40B4-BE49-F238E27FC236}">
                      <a16:creationId xmlns:a16="http://schemas.microsoft.com/office/drawing/2014/main" id="{65B11869-23E2-4D21-AFD6-98619ED62E12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4" name="四角形: 角を丸くする 150">
                  <a:extLst>
                    <a:ext uri="{FF2B5EF4-FFF2-40B4-BE49-F238E27FC236}">
                      <a16:creationId xmlns:a16="http://schemas.microsoft.com/office/drawing/2014/main" id="{0C6F9597-E226-4CA4-9D97-D305657A73A0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69671D85-D2D8-4B8C-8841-727865279A47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61" name="片側の 2 つの角を丸めた四角形 151">
              <a:extLst>
                <a:ext uri="{FF2B5EF4-FFF2-40B4-BE49-F238E27FC236}">
                  <a16:creationId xmlns:a16="http://schemas.microsoft.com/office/drawing/2014/main" id="{F72DB360-A4C3-4F51-A36B-AFCEDD3838CB}"/>
                </a:ext>
              </a:extLst>
            </p:cNvPr>
            <p:cNvSpPr/>
            <p:nvPr/>
          </p:nvSpPr>
          <p:spPr>
            <a:xfrm rot="9760512">
              <a:off x="7784619" y="5536409"/>
              <a:ext cx="352869" cy="921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2" name="台形 461">
              <a:extLst>
                <a:ext uri="{FF2B5EF4-FFF2-40B4-BE49-F238E27FC236}">
                  <a16:creationId xmlns:a16="http://schemas.microsoft.com/office/drawing/2014/main" id="{AA9EB9F5-2400-4B1C-9D31-7032B276EE70}"/>
                </a:ext>
              </a:extLst>
            </p:cNvPr>
            <p:cNvSpPr/>
            <p:nvPr/>
          </p:nvSpPr>
          <p:spPr bwMode="auto">
            <a:xfrm rot="20389198">
              <a:off x="7565826" y="5384533"/>
              <a:ext cx="459514" cy="301166"/>
            </a:xfrm>
            <a:prstGeom prst="trapezoid">
              <a:avLst>
                <a:gd name="adj" fmla="val 17264"/>
              </a:avLst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3" name="楕円 462">
              <a:extLst>
                <a:ext uri="{FF2B5EF4-FFF2-40B4-BE49-F238E27FC236}">
                  <a16:creationId xmlns:a16="http://schemas.microsoft.com/office/drawing/2014/main" id="{B9FBD018-BAB2-461E-91AD-1D84B841A935}"/>
                </a:ext>
              </a:extLst>
            </p:cNvPr>
            <p:cNvSpPr/>
            <p:nvPr/>
          </p:nvSpPr>
          <p:spPr bwMode="auto">
            <a:xfrm>
              <a:off x="6146438" y="4510378"/>
              <a:ext cx="1680426" cy="90193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4" name="楕円 463">
              <a:extLst>
                <a:ext uri="{FF2B5EF4-FFF2-40B4-BE49-F238E27FC236}">
                  <a16:creationId xmlns:a16="http://schemas.microsoft.com/office/drawing/2014/main" id="{A58025C2-AFB2-4A63-A971-732A3FF2655D}"/>
                </a:ext>
              </a:extLst>
            </p:cNvPr>
            <p:cNvSpPr/>
            <p:nvPr/>
          </p:nvSpPr>
          <p:spPr bwMode="auto">
            <a:xfrm>
              <a:off x="6104240" y="4410224"/>
              <a:ext cx="1764822" cy="937138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5" name="楕円 464">
              <a:extLst>
                <a:ext uri="{FF2B5EF4-FFF2-40B4-BE49-F238E27FC236}">
                  <a16:creationId xmlns:a16="http://schemas.microsoft.com/office/drawing/2014/main" id="{5CE030EC-4D8B-4FAD-B86B-DCF675AFA7AF}"/>
                </a:ext>
              </a:extLst>
            </p:cNvPr>
            <p:cNvSpPr/>
            <p:nvPr/>
          </p:nvSpPr>
          <p:spPr bwMode="auto">
            <a:xfrm>
              <a:off x="6216288" y="4470119"/>
              <a:ext cx="1540726" cy="81814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75000"/>
                    <a:shade val="30000"/>
                    <a:satMod val="11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F2E0A088-265E-4D9D-A0D8-89786BB730E9}"/>
                </a:ext>
              </a:extLst>
            </p:cNvPr>
            <p:cNvGrpSpPr/>
            <p:nvPr/>
          </p:nvGrpSpPr>
          <p:grpSpPr>
            <a:xfrm>
              <a:off x="6486945" y="4255221"/>
              <a:ext cx="984104" cy="914490"/>
              <a:chOff x="1979081" y="4466744"/>
              <a:chExt cx="2342721" cy="2177002"/>
            </a:xfrm>
          </p:grpSpPr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C47B5E4D-C552-4987-B07D-394A65311FE8}"/>
                  </a:ext>
                </a:extLst>
              </p:cNvPr>
              <p:cNvGrpSpPr/>
              <p:nvPr/>
            </p:nvGrpSpPr>
            <p:grpSpPr>
              <a:xfrm>
                <a:off x="1979081" y="4466744"/>
                <a:ext cx="2342721" cy="2177002"/>
                <a:chOff x="5476259" y="3504409"/>
                <a:chExt cx="2342721" cy="2177002"/>
              </a:xfrm>
            </p:grpSpPr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FEBFCAAC-F44E-434A-BD7D-CAB4E1AB8984}"/>
                    </a:ext>
                  </a:extLst>
                </p:cNvPr>
                <p:cNvGrpSpPr/>
                <p:nvPr/>
              </p:nvGrpSpPr>
              <p:grpSpPr>
                <a:xfrm>
                  <a:off x="5485350" y="3504409"/>
                  <a:ext cx="2333630" cy="2177002"/>
                  <a:chOff x="4991096" y="4555006"/>
                  <a:chExt cx="2333630" cy="2177002"/>
                </a:xfrm>
              </p:grpSpPr>
              <p:sp>
                <p:nvSpPr>
                  <p:cNvPr id="471" name="円/楕円 1">
                    <a:extLst>
                      <a:ext uri="{FF2B5EF4-FFF2-40B4-BE49-F238E27FC236}">
                        <a16:creationId xmlns:a16="http://schemas.microsoft.com/office/drawing/2014/main" id="{65A1C992-F58E-49CE-9456-F38A106A8017}"/>
                      </a:ext>
                    </a:extLst>
                  </p:cNvPr>
                  <p:cNvSpPr/>
                  <p:nvPr/>
                </p:nvSpPr>
                <p:spPr>
                  <a:xfrm>
                    <a:off x="4991096" y="5116420"/>
                    <a:ext cx="2333630" cy="161558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100000">
                        <a:srgbClr val="FFFFFF"/>
                      </a:gs>
                    </a:gsLst>
                    <a:lin ang="5400000" scaled="1"/>
                    <a:tileRect/>
                  </a:gra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2" name="円/楕円 2">
                    <a:extLst>
                      <a:ext uri="{FF2B5EF4-FFF2-40B4-BE49-F238E27FC236}">
                        <a16:creationId xmlns:a16="http://schemas.microsoft.com/office/drawing/2014/main" id="{D152B412-DBE0-4301-9203-AE1E8BDFB5BD}"/>
                      </a:ext>
                    </a:extLst>
                  </p:cNvPr>
                  <p:cNvSpPr/>
                  <p:nvPr/>
                </p:nvSpPr>
                <p:spPr>
                  <a:xfrm>
                    <a:off x="5364078" y="5347116"/>
                    <a:ext cx="1587662" cy="1099151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FFFFFF">
                          <a:lumMod val="50000"/>
                        </a:srgbClr>
                      </a:gs>
                      <a:gs pos="0">
                        <a:srgbClr val="FFFFFF"/>
                      </a:gs>
                    </a:gsLst>
                    <a:lin ang="5400000" scaled="1"/>
                    <a:tileRect/>
                  </a:gra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3" name="楕円 472">
                    <a:extLst>
                      <a:ext uri="{FF2B5EF4-FFF2-40B4-BE49-F238E27FC236}">
                        <a16:creationId xmlns:a16="http://schemas.microsoft.com/office/drawing/2014/main" id="{BCC6FE8E-8ED4-4E86-88FA-8521507247A8}"/>
                      </a:ext>
                    </a:extLst>
                  </p:cNvPr>
                  <p:cNvSpPr/>
                  <p:nvPr/>
                </p:nvSpPr>
                <p:spPr>
                  <a:xfrm>
                    <a:off x="5696032" y="5660446"/>
                    <a:ext cx="895268" cy="51677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74" name="グループ化 473">
                    <a:extLst>
                      <a:ext uri="{FF2B5EF4-FFF2-40B4-BE49-F238E27FC236}">
                        <a16:creationId xmlns:a16="http://schemas.microsoft.com/office/drawing/2014/main" id="{84C85674-8B02-4DB4-B0EC-1F758B6EE14F}"/>
                      </a:ext>
                    </a:extLst>
                  </p:cNvPr>
                  <p:cNvGrpSpPr/>
                  <p:nvPr/>
                </p:nvGrpSpPr>
                <p:grpSpPr>
                  <a:xfrm>
                    <a:off x="5478898" y="4555006"/>
                    <a:ext cx="1722179" cy="1563658"/>
                    <a:chOff x="5478898" y="4555006"/>
                    <a:chExt cx="1722179" cy="1563658"/>
                  </a:xfrm>
                </p:grpSpPr>
                <p:grpSp>
                  <p:nvGrpSpPr>
                    <p:cNvPr id="475" name="グループ化 474">
                      <a:extLst>
                        <a:ext uri="{FF2B5EF4-FFF2-40B4-BE49-F238E27FC236}">
                          <a16:creationId xmlns:a16="http://schemas.microsoft.com/office/drawing/2014/main" id="{510994B7-0163-4FDF-9E45-8F94AB4D45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78898" y="4750057"/>
                      <a:ext cx="1722179" cy="1368607"/>
                      <a:chOff x="7366275" y="5158000"/>
                      <a:chExt cx="1211239" cy="962566"/>
                    </a:xfrm>
                    <a:solidFill>
                      <a:srgbClr val="FFFFFF">
                        <a:lumMod val="95000"/>
                      </a:srgbClr>
                    </a:solidFill>
                  </p:grpSpPr>
                  <p:sp>
                    <p:nvSpPr>
                      <p:cNvPr id="477" name="アーチ 476">
                        <a:extLst>
                          <a:ext uri="{FF2B5EF4-FFF2-40B4-BE49-F238E27FC236}">
                            <a16:creationId xmlns:a16="http://schemas.microsoft.com/office/drawing/2014/main" id="{C7A66358-29D9-427E-A3F6-4F68258EFD3F}"/>
                          </a:ext>
                        </a:extLst>
                      </p:cNvPr>
                      <p:cNvSpPr/>
                      <p:nvPr/>
                    </p:nvSpPr>
                    <p:spPr>
                      <a:xfrm rot="8022016">
                        <a:off x="8075446" y="5401025"/>
                        <a:ext cx="549228" cy="454908"/>
                      </a:xfrm>
                      <a:prstGeom prst="blockArc">
                        <a:avLst>
                          <a:gd name="adj1" fmla="val 7273450"/>
                          <a:gd name="adj2" fmla="val 581168"/>
                          <a:gd name="adj3" fmla="val 16936"/>
                        </a:avLst>
                      </a:prstGeom>
                      <a:gradFill flip="none" rotWithShape="1">
                        <a:gsLst>
                          <a:gs pos="0">
                            <a:srgbClr val="FFFFFF">
                              <a:lumMod val="50000"/>
                            </a:srgbClr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  <a:tileRect/>
                      </a:gra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78" name="片側の 2 つの角を丸めた四角形 15">
                        <a:extLst>
                          <a:ext uri="{FF2B5EF4-FFF2-40B4-BE49-F238E27FC236}">
                            <a16:creationId xmlns:a16="http://schemas.microsoft.com/office/drawing/2014/main" id="{F8E9DC4C-00FA-4547-8459-65AC00E881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366275" y="5158000"/>
                        <a:ext cx="939140" cy="962566"/>
                      </a:xfrm>
                      <a:prstGeom prst="round2SameRect">
                        <a:avLst>
                          <a:gd name="adj1" fmla="val 16667"/>
                          <a:gd name="adj2" fmla="val 50000"/>
                        </a:avLst>
                      </a:prstGeom>
                      <a:gradFill flip="none" rotWithShape="1">
                        <a:gsLst>
                          <a:gs pos="0">
                            <a:srgbClr val="FFFFFF">
                              <a:lumMod val="50000"/>
                            </a:srgbClr>
                          </a:gs>
                          <a:gs pos="100000">
                            <a:srgbClr val="FFFFFF">
                              <a:lumMod val="85000"/>
                            </a:srgbClr>
                          </a:gs>
                          <a:gs pos="50000">
                            <a:srgbClr val="FFFFFF"/>
                          </a:gs>
                        </a:gsLst>
                        <a:lin ang="0" scaled="1"/>
                        <a:tileRect/>
                      </a:gra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76" name="円/楕円 5">
                      <a:extLst>
                        <a:ext uri="{FF2B5EF4-FFF2-40B4-BE49-F238E27FC236}">
                          <a16:creationId xmlns:a16="http://schemas.microsoft.com/office/drawing/2014/main" id="{B6F24107-3AA5-456E-80EC-C34DC3B404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78900" y="4555006"/>
                      <a:ext cx="1335300" cy="816336"/>
                    </a:xfrm>
                    <a:custGeom>
                      <a:avLst/>
                      <a:gdLst>
                        <a:gd name="connsiteX0" fmla="*/ 0 w 1051328"/>
                        <a:gd name="connsiteY0" fmla="*/ 306858 h 613716"/>
                        <a:gd name="connsiteX1" fmla="*/ 525664 w 1051328"/>
                        <a:gd name="connsiteY1" fmla="*/ 0 h 613716"/>
                        <a:gd name="connsiteX2" fmla="*/ 1051328 w 1051328"/>
                        <a:gd name="connsiteY2" fmla="*/ 306858 h 613716"/>
                        <a:gd name="connsiteX3" fmla="*/ 525664 w 1051328"/>
                        <a:gd name="connsiteY3" fmla="*/ 613716 h 613716"/>
                        <a:gd name="connsiteX4" fmla="*/ 0 w 1051328"/>
                        <a:gd name="connsiteY4" fmla="*/ 306858 h 613716"/>
                        <a:gd name="connsiteX0" fmla="*/ 0 w 1051328"/>
                        <a:gd name="connsiteY0" fmla="*/ 306858 h 613716"/>
                        <a:gd name="connsiteX1" fmla="*/ 525664 w 1051328"/>
                        <a:gd name="connsiteY1" fmla="*/ 0 h 613716"/>
                        <a:gd name="connsiteX2" fmla="*/ 1051328 w 1051328"/>
                        <a:gd name="connsiteY2" fmla="*/ 306858 h 613716"/>
                        <a:gd name="connsiteX3" fmla="*/ 525664 w 1051328"/>
                        <a:gd name="connsiteY3" fmla="*/ 613716 h 613716"/>
                        <a:gd name="connsiteX4" fmla="*/ 0 w 1051328"/>
                        <a:gd name="connsiteY4" fmla="*/ 306858 h 613716"/>
                        <a:gd name="connsiteX0" fmla="*/ 0 w 1051328"/>
                        <a:gd name="connsiteY0" fmla="*/ 306858 h 613716"/>
                        <a:gd name="connsiteX1" fmla="*/ 525664 w 1051328"/>
                        <a:gd name="connsiteY1" fmla="*/ 0 h 613716"/>
                        <a:gd name="connsiteX2" fmla="*/ 1051328 w 1051328"/>
                        <a:gd name="connsiteY2" fmla="*/ 306858 h 613716"/>
                        <a:gd name="connsiteX3" fmla="*/ 525664 w 1051328"/>
                        <a:gd name="connsiteY3" fmla="*/ 613716 h 613716"/>
                        <a:gd name="connsiteX4" fmla="*/ 0 w 1051328"/>
                        <a:gd name="connsiteY4" fmla="*/ 306858 h 613716"/>
                        <a:gd name="connsiteX0" fmla="*/ 0 w 1051328"/>
                        <a:gd name="connsiteY0" fmla="*/ 306858 h 613716"/>
                        <a:gd name="connsiteX1" fmla="*/ 525664 w 1051328"/>
                        <a:gd name="connsiteY1" fmla="*/ 0 h 613716"/>
                        <a:gd name="connsiteX2" fmla="*/ 1051328 w 1051328"/>
                        <a:gd name="connsiteY2" fmla="*/ 306858 h 613716"/>
                        <a:gd name="connsiteX3" fmla="*/ 525664 w 1051328"/>
                        <a:gd name="connsiteY3" fmla="*/ 613716 h 613716"/>
                        <a:gd name="connsiteX4" fmla="*/ 0 w 1051328"/>
                        <a:gd name="connsiteY4" fmla="*/ 306858 h 6137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1328" h="613716">
                          <a:moveTo>
                            <a:pt x="0" y="306858"/>
                          </a:moveTo>
                          <a:cubicBezTo>
                            <a:pt x="0" y="137385"/>
                            <a:pt x="235348" y="0"/>
                            <a:pt x="525664" y="0"/>
                          </a:cubicBezTo>
                          <a:cubicBezTo>
                            <a:pt x="815980" y="0"/>
                            <a:pt x="1051328" y="137385"/>
                            <a:pt x="1051328" y="306858"/>
                          </a:cubicBezTo>
                          <a:cubicBezTo>
                            <a:pt x="1051328" y="476331"/>
                            <a:pt x="815980" y="613716"/>
                            <a:pt x="525664" y="613716"/>
                          </a:cubicBezTo>
                          <a:cubicBezTo>
                            <a:pt x="235348" y="613716"/>
                            <a:pt x="0" y="476331"/>
                            <a:pt x="0" y="306858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lumMod val="50000"/>
                          </a:srgbClr>
                        </a:gs>
                        <a:gs pos="100000">
                          <a:srgbClr val="FFFFFF">
                            <a:lumMod val="50000"/>
                          </a:srgbClr>
                        </a:gs>
                        <a:gs pos="50000">
                          <a:srgbClr val="FFFFFF">
                            <a:lumMod val="75000"/>
                          </a:srgbClr>
                        </a:gs>
                      </a:gsLst>
                      <a:lin ang="0" scaled="1"/>
                      <a:tileRect/>
                    </a:gradFill>
                    <a:ln w="38100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7EAD015D-1BE6-4EC7-98B3-B9FF09A8AD32}"/>
                    </a:ext>
                  </a:extLst>
                </p:cNvPr>
                <p:cNvSpPr/>
                <p:nvPr/>
              </p:nvSpPr>
              <p:spPr>
                <a:xfrm>
                  <a:off x="5476259" y="5031541"/>
                  <a:ext cx="2323322" cy="360040"/>
                </a:xfrm>
                <a:custGeom>
                  <a:avLst/>
                  <a:gdLst>
                    <a:gd name="connsiteX0" fmla="*/ 459042 w 2323322"/>
                    <a:gd name="connsiteY0" fmla="*/ 0 h 360040"/>
                    <a:gd name="connsiteX1" fmla="*/ 783634 w 2323322"/>
                    <a:gd name="connsiteY1" fmla="*/ 52727 h 360040"/>
                    <a:gd name="connsiteX2" fmla="*/ 880601 w 2323322"/>
                    <a:gd name="connsiteY2" fmla="*/ 109129 h 360040"/>
                    <a:gd name="connsiteX3" fmla="*/ 942131 w 2323322"/>
                    <a:gd name="connsiteY3" fmla="*/ 89715 h 360040"/>
                    <a:gd name="connsiteX4" fmla="*/ 1513266 w 2323322"/>
                    <a:gd name="connsiteY4" fmla="*/ 18880 h 360040"/>
                    <a:gd name="connsiteX5" fmla="*/ 2311158 w 2323322"/>
                    <a:gd name="connsiteY5" fmla="*/ 182373 h 360040"/>
                    <a:gd name="connsiteX6" fmla="*/ 1532316 w 2323322"/>
                    <a:gd name="connsiteY6" fmla="*/ 193466 h 360040"/>
                    <a:gd name="connsiteX7" fmla="*/ 954038 w 2323322"/>
                    <a:gd name="connsiteY7" fmla="*/ 198831 h 360040"/>
                    <a:gd name="connsiteX8" fmla="*/ 908717 w 2323322"/>
                    <a:gd name="connsiteY8" fmla="*/ 198215 h 360040"/>
                    <a:gd name="connsiteX9" fmla="*/ 882010 w 2323322"/>
                    <a:gd name="connsiteY9" fmla="*/ 250092 h 360040"/>
                    <a:gd name="connsiteX10" fmla="*/ 459042 w 2323322"/>
                    <a:gd name="connsiteY10" fmla="*/ 360040 h 360040"/>
                    <a:gd name="connsiteX11" fmla="*/ 0 w 2323322"/>
                    <a:gd name="connsiteY11" fmla="*/ 180020 h 360040"/>
                    <a:gd name="connsiteX12" fmla="*/ 459042 w 2323322"/>
                    <a:gd name="connsiteY12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23322" h="360040">
                      <a:moveTo>
                        <a:pt x="459042" y="0"/>
                      </a:moveTo>
                      <a:cubicBezTo>
                        <a:pt x="585803" y="0"/>
                        <a:pt x="700563" y="20150"/>
                        <a:pt x="783634" y="52727"/>
                      </a:cubicBezTo>
                      <a:lnTo>
                        <a:pt x="880601" y="109129"/>
                      </a:lnTo>
                      <a:lnTo>
                        <a:pt x="942131" y="89715"/>
                      </a:lnTo>
                      <a:cubicBezTo>
                        <a:pt x="1088971" y="52479"/>
                        <a:pt x="1291619" y="18880"/>
                        <a:pt x="1513266" y="18880"/>
                      </a:cubicBezTo>
                      <a:cubicBezTo>
                        <a:pt x="1956560" y="18880"/>
                        <a:pt x="2403233" y="77075"/>
                        <a:pt x="2311158" y="182373"/>
                      </a:cubicBezTo>
                      <a:cubicBezTo>
                        <a:pt x="2219083" y="287671"/>
                        <a:pt x="1975610" y="193466"/>
                        <a:pt x="1532316" y="193466"/>
                      </a:cubicBezTo>
                      <a:cubicBezTo>
                        <a:pt x="1310669" y="193466"/>
                        <a:pt x="1104846" y="197967"/>
                        <a:pt x="954038" y="198831"/>
                      </a:cubicBezTo>
                      <a:lnTo>
                        <a:pt x="908717" y="198215"/>
                      </a:lnTo>
                      <a:lnTo>
                        <a:pt x="882010" y="250092"/>
                      </a:lnTo>
                      <a:cubicBezTo>
                        <a:pt x="812324" y="314704"/>
                        <a:pt x="649183" y="360040"/>
                        <a:pt x="459042" y="360040"/>
                      </a:cubicBezTo>
                      <a:cubicBezTo>
                        <a:pt x="205520" y="360040"/>
                        <a:pt x="0" y="279442"/>
                        <a:pt x="0" y="180020"/>
                      </a:cubicBezTo>
                      <a:cubicBezTo>
                        <a:pt x="0" y="80598"/>
                        <a:pt x="205520" y="0"/>
                        <a:pt x="45904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85000"/>
                      </a:srgbClr>
                    </a:gs>
                    <a:gs pos="50000">
                      <a:srgbClr val="FFFFFF"/>
                    </a:gs>
                  </a:gsLst>
                  <a:lin ang="0" scaled="1"/>
                  <a:tileRect/>
                </a:gradFill>
                <a:ln w="381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0E9E7BA0-1310-4FE8-8FD3-F0995A135231}"/>
                  </a:ext>
                </a:extLst>
              </p:cNvPr>
              <p:cNvSpPr/>
              <p:nvPr/>
            </p:nvSpPr>
            <p:spPr>
              <a:xfrm>
                <a:off x="2521930" y="4759911"/>
                <a:ext cx="1243392" cy="524236"/>
              </a:xfrm>
              <a:custGeom>
                <a:avLst/>
                <a:gdLst>
                  <a:gd name="connsiteX0" fmla="*/ 621696 w 1243392"/>
                  <a:gd name="connsiteY0" fmla="*/ 0 h 524236"/>
                  <a:gd name="connsiteX1" fmla="*/ 1236879 w 1243392"/>
                  <a:gd name="connsiteY1" fmla="*/ 249291 h 524236"/>
                  <a:gd name="connsiteX2" fmla="*/ 1243392 w 1243392"/>
                  <a:gd name="connsiteY2" fmla="*/ 262118 h 524236"/>
                  <a:gd name="connsiteX3" fmla="*/ 1236879 w 1243392"/>
                  <a:gd name="connsiteY3" fmla="*/ 274946 h 524236"/>
                  <a:gd name="connsiteX4" fmla="*/ 621696 w 1243392"/>
                  <a:gd name="connsiteY4" fmla="*/ 524236 h 524236"/>
                  <a:gd name="connsiteX5" fmla="*/ 6513 w 1243392"/>
                  <a:gd name="connsiteY5" fmla="*/ 274946 h 524236"/>
                  <a:gd name="connsiteX6" fmla="*/ 0 w 1243392"/>
                  <a:gd name="connsiteY6" fmla="*/ 262118 h 524236"/>
                  <a:gd name="connsiteX7" fmla="*/ 6513 w 1243392"/>
                  <a:gd name="connsiteY7" fmla="*/ 249291 h 524236"/>
                  <a:gd name="connsiteX8" fmla="*/ 621696 w 1243392"/>
                  <a:gd name="connsiteY8" fmla="*/ 0 h 524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392" h="524236">
                    <a:moveTo>
                      <a:pt x="621696" y="0"/>
                    </a:moveTo>
                    <a:cubicBezTo>
                      <a:pt x="898245" y="0"/>
                      <a:pt x="1135524" y="102793"/>
                      <a:pt x="1236879" y="249291"/>
                    </a:cubicBezTo>
                    <a:lnTo>
                      <a:pt x="1243392" y="262118"/>
                    </a:lnTo>
                    <a:lnTo>
                      <a:pt x="1236879" y="274946"/>
                    </a:lnTo>
                    <a:cubicBezTo>
                      <a:pt x="1135524" y="421443"/>
                      <a:pt x="898245" y="524236"/>
                      <a:pt x="621696" y="524236"/>
                    </a:cubicBezTo>
                    <a:cubicBezTo>
                      <a:pt x="345147" y="524236"/>
                      <a:pt x="107868" y="421443"/>
                      <a:pt x="6513" y="274946"/>
                    </a:cubicBezTo>
                    <a:lnTo>
                      <a:pt x="0" y="262118"/>
                    </a:lnTo>
                    <a:lnTo>
                      <a:pt x="6513" y="249291"/>
                    </a:lnTo>
                    <a:cubicBezTo>
                      <a:pt x="107868" y="102793"/>
                      <a:pt x="345147" y="0"/>
                      <a:pt x="621696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381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25" name="グループ化 524">
            <a:extLst>
              <a:ext uri="{FF2B5EF4-FFF2-40B4-BE49-F238E27FC236}">
                <a16:creationId xmlns:a16="http://schemas.microsoft.com/office/drawing/2014/main" id="{752E424F-68B6-45B6-A9A3-8D2641CA02AC}"/>
              </a:ext>
            </a:extLst>
          </p:cNvPr>
          <p:cNvGrpSpPr/>
          <p:nvPr/>
        </p:nvGrpSpPr>
        <p:grpSpPr>
          <a:xfrm>
            <a:off x="3701681" y="4175930"/>
            <a:ext cx="2495781" cy="1920200"/>
            <a:chOff x="2560939" y="3561011"/>
            <a:chExt cx="3765146" cy="2896821"/>
          </a:xfrm>
        </p:grpSpPr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B1ED08E2-D40E-4F65-B98B-6564BD321658}"/>
                </a:ext>
              </a:extLst>
            </p:cNvPr>
            <p:cNvGrpSpPr/>
            <p:nvPr/>
          </p:nvGrpSpPr>
          <p:grpSpPr>
            <a:xfrm>
              <a:off x="4138893" y="3561011"/>
              <a:ext cx="2187192" cy="2876328"/>
              <a:chOff x="-4395675" y="471397"/>
              <a:chExt cx="2187192" cy="2876328"/>
            </a:xfrm>
          </p:grpSpPr>
          <p:sp>
            <p:nvSpPr>
              <p:cNvPr id="566" name="円/楕円 840">
                <a:extLst>
                  <a:ext uri="{FF2B5EF4-FFF2-40B4-BE49-F238E27FC236}">
                    <a16:creationId xmlns:a16="http://schemas.microsoft.com/office/drawing/2014/main" id="{F78C8B44-3EDB-45F8-A2B0-8758040CAE5A}"/>
                  </a:ext>
                </a:extLst>
              </p:cNvPr>
              <p:cNvSpPr/>
              <p:nvPr/>
            </p:nvSpPr>
            <p:spPr>
              <a:xfrm>
                <a:off x="-4121278" y="657622"/>
                <a:ext cx="1598901" cy="2281472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28A4AA96-337D-431C-8622-0CD459CF2AFA}"/>
                  </a:ext>
                </a:extLst>
              </p:cNvPr>
              <p:cNvGrpSpPr/>
              <p:nvPr/>
            </p:nvGrpSpPr>
            <p:grpSpPr>
              <a:xfrm>
                <a:off x="-4395675" y="2359371"/>
                <a:ext cx="2187192" cy="988354"/>
                <a:chOff x="-4395675" y="2359371"/>
                <a:chExt cx="2187192" cy="988354"/>
              </a:xfrm>
            </p:grpSpPr>
            <p:sp>
              <p:nvSpPr>
                <p:cNvPr id="592" name="片側の 2 つの角を丸めた四角形 70">
                  <a:extLst>
                    <a:ext uri="{FF2B5EF4-FFF2-40B4-BE49-F238E27FC236}">
                      <a16:creationId xmlns:a16="http://schemas.microsoft.com/office/drawing/2014/main" id="{B3CFF367-4C18-4D5E-AA1A-4BA2B07CEB1F}"/>
                    </a:ext>
                  </a:extLst>
                </p:cNvPr>
                <p:cNvSpPr/>
                <p:nvPr/>
              </p:nvSpPr>
              <p:spPr>
                <a:xfrm>
                  <a:off x="-2787651" y="2730500"/>
                  <a:ext cx="358783" cy="617225"/>
                </a:xfrm>
                <a:prstGeom prst="round2SameRect">
                  <a:avLst>
                    <a:gd name="adj1" fmla="val 45429"/>
                    <a:gd name="adj2" fmla="val 0"/>
                  </a:avLst>
                </a:pr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45291147-683E-4DE6-8F46-B4E5964BDF2D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-4511509" y="2475205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3E6F3B36-75FC-41CD-BCB7-953AF2605BB6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521414A7-2850-4547-85F1-ABAECFCC49B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3" name="フリーフォーム: 図形 602">
                    <a:extLst>
                      <a:ext uri="{FF2B5EF4-FFF2-40B4-BE49-F238E27FC236}">
                        <a16:creationId xmlns:a16="http://schemas.microsoft.com/office/drawing/2014/main" id="{4015D715-2B53-40D3-8376-50BB41BC68C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4" name="フリーフォーム: 図形 603">
                    <a:extLst>
                      <a:ext uri="{FF2B5EF4-FFF2-40B4-BE49-F238E27FC236}">
                        <a16:creationId xmlns:a16="http://schemas.microsoft.com/office/drawing/2014/main" id="{894AD639-07CA-43D6-9628-35A6B0E134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4" name="グループ化 593">
                  <a:extLst>
                    <a:ext uri="{FF2B5EF4-FFF2-40B4-BE49-F238E27FC236}">
                      <a16:creationId xmlns:a16="http://schemas.microsoft.com/office/drawing/2014/main" id="{652EF248-5979-46B7-9B55-72484AD83D92}"/>
                    </a:ext>
                  </a:extLst>
                </p:cNvPr>
                <p:cNvGrpSpPr/>
                <p:nvPr/>
              </p:nvGrpSpPr>
              <p:grpSpPr>
                <a:xfrm rot="16200000">
                  <a:off x="-2632797" y="2478380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597" name="フリーフォーム: 図形 596">
                    <a:extLst>
                      <a:ext uri="{FF2B5EF4-FFF2-40B4-BE49-F238E27FC236}">
                        <a16:creationId xmlns:a16="http://schemas.microsoft.com/office/drawing/2014/main" id="{4BAEB14D-A388-4028-985D-D49A069A9C8B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98" name="フリーフォーム: 図形 597">
                    <a:extLst>
                      <a:ext uri="{FF2B5EF4-FFF2-40B4-BE49-F238E27FC236}">
                        <a16:creationId xmlns:a16="http://schemas.microsoft.com/office/drawing/2014/main" id="{9B836971-C393-4F22-9E49-C19143207899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5F7F728A-4AD1-4C4C-BB5A-192190B46D0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09A9059A-711F-4D15-8470-A565122667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2C83396D-FE40-4587-B942-993B3A801B44}"/>
                    </a:ext>
                  </a:extLst>
                </p:cNvPr>
                <p:cNvSpPr/>
                <p:nvPr/>
              </p:nvSpPr>
              <p:spPr bwMode="auto">
                <a:xfrm>
                  <a:off x="-4254457" y="2361982"/>
                  <a:ext cx="1901511" cy="985743"/>
                </a:xfrm>
                <a:custGeom>
                  <a:avLst/>
                  <a:gdLst>
                    <a:gd name="connsiteX0" fmla="*/ 677048 w 1901511"/>
                    <a:gd name="connsiteY0" fmla="*/ 0 h 985743"/>
                    <a:gd name="connsiteX1" fmla="*/ 1224462 w 1901511"/>
                    <a:gd name="connsiteY1" fmla="*/ 0 h 985743"/>
                    <a:gd name="connsiteX2" fmla="*/ 1398771 w 1901511"/>
                    <a:gd name="connsiteY2" fmla="*/ 35192 h 985743"/>
                    <a:gd name="connsiteX3" fmla="*/ 1448296 w 1901511"/>
                    <a:gd name="connsiteY3" fmla="*/ 62073 h 985743"/>
                    <a:gd name="connsiteX4" fmla="*/ 1476923 w 1901511"/>
                    <a:gd name="connsiteY4" fmla="*/ 46535 h 985743"/>
                    <a:gd name="connsiteX5" fmla="*/ 1595886 w 1901511"/>
                    <a:gd name="connsiteY5" fmla="*/ 22517 h 985743"/>
                    <a:gd name="connsiteX6" fmla="*/ 1901511 w 1901511"/>
                    <a:gd name="connsiteY6" fmla="*/ 328142 h 985743"/>
                    <a:gd name="connsiteX7" fmla="*/ 1714849 w 1901511"/>
                    <a:gd name="connsiteY7" fmla="*/ 609750 h 985743"/>
                    <a:gd name="connsiteX8" fmla="*/ 1672275 w 1901511"/>
                    <a:gd name="connsiteY8" fmla="*/ 622965 h 985743"/>
                    <a:gd name="connsiteX9" fmla="*/ 1672275 w 1901511"/>
                    <a:gd name="connsiteY9" fmla="*/ 985743 h 985743"/>
                    <a:gd name="connsiteX10" fmla="*/ 229235 w 1901511"/>
                    <a:gd name="connsiteY10" fmla="*/ 985743 h 985743"/>
                    <a:gd name="connsiteX11" fmla="*/ 229235 w 1901511"/>
                    <a:gd name="connsiteY11" fmla="*/ 622965 h 985743"/>
                    <a:gd name="connsiteX12" fmla="*/ 186662 w 1901511"/>
                    <a:gd name="connsiteY12" fmla="*/ 609750 h 985743"/>
                    <a:gd name="connsiteX13" fmla="*/ 0 w 1901511"/>
                    <a:gd name="connsiteY13" fmla="*/ 328142 h 985743"/>
                    <a:gd name="connsiteX14" fmla="*/ 305625 w 1901511"/>
                    <a:gd name="connsiteY14" fmla="*/ 22517 h 985743"/>
                    <a:gd name="connsiteX15" fmla="*/ 424588 w 1901511"/>
                    <a:gd name="connsiteY15" fmla="*/ 46535 h 985743"/>
                    <a:gd name="connsiteX16" fmla="*/ 453215 w 1901511"/>
                    <a:gd name="connsiteY16" fmla="*/ 62073 h 985743"/>
                    <a:gd name="connsiteX17" fmla="*/ 502739 w 1901511"/>
                    <a:gd name="connsiteY17" fmla="*/ 35192 h 985743"/>
                    <a:gd name="connsiteX18" fmla="*/ 677048 w 1901511"/>
                    <a:gd name="connsiteY18" fmla="*/ 0 h 98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01511" h="985743">
                      <a:moveTo>
                        <a:pt x="677048" y="0"/>
                      </a:moveTo>
                      <a:lnTo>
                        <a:pt x="1224462" y="0"/>
                      </a:lnTo>
                      <a:cubicBezTo>
                        <a:pt x="1286292" y="0"/>
                        <a:pt x="1345195" y="12531"/>
                        <a:pt x="1398771" y="35192"/>
                      </a:cubicBezTo>
                      <a:lnTo>
                        <a:pt x="1448296" y="62073"/>
                      </a:lnTo>
                      <a:lnTo>
                        <a:pt x="1476923" y="46535"/>
                      </a:lnTo>
                      <a:cubicBezTo>
                        <a:pt x="1513488" y="31069"/>
                        <a:pt x="1553688" y="22517"/>
                        <a:pt x="1595886" y="22517"/>
                      </a:cubicBezTo>
                      <a:cubicBezTo>
                        <a:pt x="1764678" y="22517"/>
                        <a:pt x="1901511" y="159350"/>
                        <a:pt x="1901511" y="328142"/>
                      </a:cubicBezTo>
                      <a:cubicBezTo>
                        <a:pt x="1901511" y="454736"/>
                        <a:pt x="1824543" y="563353"/>
                        <a:pt x="1714849" y="609750"/>
                      </a:cubicBezTo>
                      <a:lnTo>
                        <a:pt x="1672275" y="622965"/>
                      </a:lnTo>
                      <a:lnTo>
                        <a:pt x="1672275" y="985743"/>
                      </a:lnTo>
                      <a:lnTo>
                        <a:pt x="229235" y="985743"/>
                      </a:lnTo>
                      <a:lnTo>
                        <a:pt x="229235" y="622965"/>
                      </a:lnTo>
                      <a:lnTo>
                        <a:pt x="186662" y="609750"/>
                      </a:lnTo>
                      <a:cubicBezTo>
                        <a:pt x="76969" y="563353"/>
                        <a:pt x="0" y="454736"/>
                        <a:pt x="0" y="328142"/>
                      </a:cubicBezTo>
                      <a:cubicBezTo>
                        <a:pt x="0" y="159350"/>
                        <a:pt x="136833" y="22517"/>
                        <a:pt x="305625" y="22517"/>
                      </a:cubicBezTo>
                      <a:cubicBezTo>
                        <a:pt x="347823" y="22517"/>
                        <a:pt x="388024" y="31069"/>
                        <a:pt x="424588" y="46535"/>
                      </a:cubicBezTo>
                      <a:lnTo>
                        <a:pt x="453215" y="62073"/>
                      </a:lnTo>
                      <a:lnTo>
                        <a:pt x="502739" y="35192"/>
                      </a:lnTo>
                      <a:cubicBezTo>
                        <a:pt x="556315" y="12531"/>
                        <a:pt x="615218" y="0"/>
                        <a:pt x="67704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E65E12B6-6C49-4493-9C6E-A4B93821F19A}"/>
                    </a:ext>
                  </a:extLst>
                </p:cNvPr>
                <p:cNvSpPr/>
                <p:nvPr/>
              </p:nvSpPr>
              <p:spPr bwMode="auto">
                <a:xfrm>
                  <a:off x="-3755068" y="2373919"/>
                  <a:ext cx="891862" cy="373615"/>
                </a:xfrm>
                <a:custGeom>
                  <a:avLst/>
                  <a:gdLst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7322 w 714643"/>
                    <a:gd name="connsiteY5" fmla="*/ 63535 h 198086"/>
                    <a:gd name="connsiteX6" fmla="*/ 352561 w 714643"/>
                    <a:gd name="connsiteY6" fmla="*/ 86926 h 198086"/>
                    <a:gd name="connsiteX7" fmla="*/ 183490 w 714643"/>
                    <a:gd name="connsiteY7" fmla="*/ 198086 h 198086"/>
                    <a:gd name="connsiteX8" fmla="*/ 0 w 714643"/>
                    <a:gd name="connsiteY8" fmla="*/ 16081 h 198086"/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2561 w 714643"/>
                    <a:gd name="connsiteY5" fmla="*/ 86926 h 198086"/>
                    <a:gd name="connsiteX6" fmla="*/ 183490 w 714643"/>
                    <a:gd name="connsiteY6" fmla="*/ 198086 h 198086"/>
                    <a:gd name="connsiteX7" fmla="*/ 0 w 714643"/>
                    <a:gd name="connsiteY7" fmla="*/ 16081 h 198086"/>
                    <a:gd name="connsiteX8" fmla="*/ 3273 w 714643"/>
                    <a:gd name="connsiteY8" fmla="*/ 0 h 19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4643" h="198086">
                      <a:moveTo>
                        <a:pt x="3273" y="0"/>
                      </a:moveTo>
                      <a:lnTo>
                        <a:pt x="711370" y="0"/>
                      </a:lnTo>
                      <a:lnTo>
                        <a:pt x="714643" y="16081"/>
                      </a:lnTo>
                      <a:cubicBezTo>
                        <a:pt x="714643" y="116600"/>
                        <a:pt x="632492" y="198086"/>
                        <a:pt x="531153" y="198086"/>
                      </a:cubicBezTo>
                      <a:cubicBezTo>
                        <a:pt x="455149" y="198086"/>
                        <a:pt x="389938" y="152250"/>
                        <a:pt x="362083" y="86926"/>
                      </a:cubicBezTo>
                      <a:lnTo>
                        <a:pt x="352561" y="86926"/>
                      </a:lnTo>
                      <a:cubicBezTo>
                        <a:pt x="324705" y="152250"/>
                        <a:pt x="259494" y="198086"/>
                        <a:pt x="183490" y="198086"/>
                      </a:cubicBezTo>
                      <a:cubicBezTo>
                        <a:pt x="82151" y="198086"/>
                        <a:pt x="0" y="116600"/>
                        <a:pt x="0" y="16081"/>
                      </a:cubicBezTo>
                      <a:lnTo>
                        <a:pt x="327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34DA4D3A-1E8D-496E-BC96-71F4BF2FEF12}"/>
                  </a:ext>
                </a:extLst>
              </p:cNvPr>
              <p:cNvGrpSpPr/>
              <p:nvPr/>
            </p:nvGrpSpPr>
            <p:grpSpPr>
              <a:xfrm>
                <a:off x="-4193954" y="471397"/>
                <a:ext cx="1753316" cy="2054961"/>
                <a:chOff x="587862" y="3221789"/>
                <a:chExt cx="1404920" cy="1646627"/>
              </a:xfrm>
            </p:grpSpPr>
            <p:sp>
              <p:nvSpPr>
                <p:cNvPr id="578" name="片側の 2 つの角を丸めた四角形 68">
                  <a:extLst>
                    <a:ext uri="{FF2B5EF4-FFF2-40B4-BE49-F238E27FC236}">
                      <a16:creationId xmlns:a16="http://schemas.microsoft.com/office/drawing/2014/main" id="{0D9ABCBE-D9BE-4421-B811-437AA0465A15}"/>
                    </a:ext>
                  </a:extLst>
                </p:cNvPr>
                <p:cNvSpPr/>
                <p:nvPr/>
              </p:nvSpPr>
              <p:spPr>
                <a:xfrm rot="10800000">
                  <a:off x="1163062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9" name="片側の 2 つの角を丸めた四角形 68">
                  <a:extLst>
                    <a:ext uri="{FF2B5EF4-FFF2-40B4-BE49-F238E27FC236}">
                      <a16:creationId xmlns:a16="http://schemas.microsoft.com/office/drawing/2014/main" id="{DE4652E8-5D3C-4CDB-B153-F8B0126BF99F}"/>
                    </a:ext>
                  </a:extLst>
                </p:cNvPr>
                <p:cNvSpPr/>
                <p:nvPr/>
              </p:nvSpPr>
              <p:spPr>
                <a:xfrm rot="10800000">
                  <a:off x="1163062" y="425166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0" name="円/楕円 840">
                  <a:extLst>
                    <a:ext uri="{FF2B5EF4-FFF2-40B4-BE49-F238E27FC236}">
                      <a16:creationId xmlns:a16="http://schemas.microsoft.com/office/drawing/2014/main" id="{6DD03199-BA27-4C28-9B90-43420838F5EF}"/>
                    </a:ext>
                  </a:extLst>
                </p:cNvPr>
                <p:cNvSpPr/>
                <p:nvPr/>
              </p:nvSpPr>
              <p:spPr>
                <a:xfrm>
                  <a:off x="656267" y="3221789"/>
                  <a:ext cx="1281188" cy="1234775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1" name="円/楕円 840">
                  <a:extLst>
                    <a:ext uri="{FF2B5EF4-FFF2-40B4-BE49-F238E27FC236}">
                      <a16:creationId xmlns:a16="http://schemas.microsoft.com/office/drawing/2014/main" id="{EF6F4E2F-9C82-4D63-9006-DE438373AE2E}"/>
                    </a:ext>
                  </a:extLst>
                </p:cNvPr>
                <p:cNvSpPr/>
                <p:nvPr/>
              </p:nvSpPr>
              <p:spPr>
                <a:xfrm rot="900000" flipH="1">
                  <a:off x="169318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2" name="円/楕円 840">
                  <a:extLst>
                    <a:ext uri="{FF2B5EF4-FFF2-40B4-BE49-F238E27FC236}">
                      <a16:creationId xmlns:a16="http://schemas.microsoft.com/office/drawing/2014/main" id="{12242EAD-E170-43B5-9F9E-A51B4DFAA581}"/>
                    </a:ext>
                  </a:extLst>
                </p:cNvPr>
                <p:cNvSpPr/>
                <p:nvPr/>
              </p:nvSpPr>
              <p:spPr>
                <a:xfrm rot="20700000">
                  <a:off x="58786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3" name="円/楕円 840">
                  <a:extLst>
                    <a:ext uri="{FF2B5EF4-FFF2-40B4-BE49-F238E27FC236}">
                      <a16:creationId xmlns:a16="http://schemas.microsoft.com/office/drawing/2014/main" id="{2F14A7A2-D5CE-459C-A3A0-8307AC6C5BDD}"/>
                    </a:ext>
                  </a:extLst>
                </p:cNvPr>
                <p:cNvSpPr/>
                <p:nvPr/>
              </p:nvSpPr>
              <p:spPr>
                <a:xfrm>
                  <a:off x="743394" y="3428814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4" name="楕円 11">
                  <a:extLst>
                    <a:ext uri="{FF2B5EF4-FFF2-40B4-BE49-F238E27FC236}">
                      <a16:creationId xmlns:a16="http://schemas.microsoft.com/office/drawing/2014/main" id="{A053D8A0-7BD2-4F8E-8AEC-BAA8827B2EC1}"/>
                    </a:ext>
                  </a:extLst>
                </p:cNvPr>
                <p:cNvSpPr/>
                <p:nvPr/>
              </p:nvSpPr>
              <p:spPr bwMode="auto">
                <a:xfrm>
                  <a:off x="1161747" y="4383746"/>
                  <a:ext cx="264969" cy="97331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5" name="楕円 584">
                  <a:extLst>
                    <a:ext uri="{FF2B5EF4-FFF2-40B4-BE49-F238E27FC236}">
                      <a16:creationId xmlns:a16="http://schemas.microsoft.com/office/drawing/2014/main" id="{2EF37B8B-142E-40E9-9068-6FD63B762245}"/>
                    </a:ext>
                  </a:extLst>
                </p:cNvPr>
                <p:cNvSpPr/>
                <p:nvPr/>
              </p:nvSpPr>
              <p:spPr bwMode="auto">
                <a:xfrm>
                  <a:off x="920510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04DC4A53-561D-4B68-A3EC-E2E82FF1A909}"/>
                    </a:ext>
                  </a:extLst>
                </p:cNvPr>
                <p:cNvSpPr/>
                <p:nvPr/>
              </p:nvSpPr>
              <p:spPr bwMode="auto">
                <a:xfrm>
                  <a:off x="1525348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7" name="楕円 586">
                  <a:extLst>
                    <a:ext uri="{FF2B5EF4-FFF2-40B4-BE49-F238E27FC236}">
                      <a16:creationId xmlns:a16="http://schemas.microsoft.com/office/drawing/2014/main" id="{B36D7ECE-0019-4192-9023-676D643C8F2B}"/>
                    </a:ext>
                  </a:extLst>
                </p:cNvPr>
                <p:cNvSpPr/>
                <p:nvPr/>
              </p:nvSpPr>
              <p:spPr bwMode="auto">
                <a:xfrm>
                  <a:off x="963026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8" name="楕円 587">
                  <a:extLst>
                    <a:ext uri="{FF2B5EF4-FFF2-40B4-BE49-F238E27FC236}">
                      <a16:creationId xmlns:a16="http://schemas.microsoft.com/office/drawing/2014/main" id="{246DE341-F7F8-44D2-9C40-FFF7BFD47EEE}"/>
                    </a:ext>
                  </a:extLst>
                </p:cNvPr>
                <p:cNvSpPr/>
                <p:nvPr/>
              </p:nvSpPr>
              <p:spPr bwMode="auto">
                <a:xfrm>
                  <a:off x="1567864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9" name="楕円 11">
                  <a:extLst>
                    <a:ext uri="{FF2B5EF4-FFF2-40B4-BE49-F238E27FC236}">
                      <a16:creationId xmlns:a16="http://schemas.microsoft.com/office/drawing/2014/main" id="{AF909DEC-0724-48A2-8D3E-1F2625F6B802}"/>
                    </a:ext>
                  </a:extLst>
                </p:cNvPr>
                <p:cNvSpPr/>
                <p:nvPr/>
              </p:nvSpPr>
              <p:spPr bwMode="auto">
                <a:xfrm>
                  <a:off x="1232032" y="4265483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757E165A-FB1A-40FE-8BB6-85E9FA658197}"/>
                    </a:ext>
                  </a:extLst>
                </p:cNvPr>
                <p:cNvSpPr/>
                <p:nvPr/>
              </p:nvSpPr>
              <p:spPr bwMode="auto">
                <a:xfrm rot="5400000">
                  <a:off x="952209" y="3670452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1" name="月 590">
                  <a:extLst>
                    <a:ext uri="{FF2B5EF4-FFF2-40B4-BE49-F238E27FC236}">
                      <a16:creationId xmlns:a16="http://schemas.microsoft.com/office/drawing/2014/main" id="{AB649146-3C50-455F-BD67-8FFB6DB86BCD}"/>
                    </a:ext>
                  </a:extLst>
                </p:cNvPr>
                <p:cNvSpPr/>
                <p:nvPr/>
              </p:nvSpPr>
              <p:spPr bwMode="auto">
                <a:xfrm rot="5400000">
                  <a:off x="1546104" y="3670454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569" name="月 568">
                <a:extLst>
                  <a:ext uri="{FF2B5EF4-FFF2-40B4-BE49-F238E27FC236}">
                    <a16:creationId xmlns:a16="http://schemas.microsoft.com/office/drawing/2014/main" id="{1B41CA9B-9A4A-4090-984C-7ECFD2C03470}"/>
                  </a:ext>
                </a:extLst>
              </p:cNvPr>
              <p:cNvSpPr/>
              <p:nvPr/>
            </p:nvSpPr>
            <p:spPr bwMode="auto">
              <a:xfrm>
                <a:off x="-402392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70" name="月 569">
                <a:extLst>
                  <a:ext uri="{FF2B5EF4-FFF2-40B4-BE49-F238E27FC236}">
                    <a16:creationId xmlns:a16="http://schemas.microsoft.com/office/drawing/2014/main" id="{28EB9DF7-9A7B-4913-8D49-BCE6E573896B}"/>
                  </a:ext>
                </a:extLst>
              </p:cNvPr>
              <p:cNvSpPr/>
              <p:nvPr/>
            </p:nvSpPr>
            <p:spPr bwMode="auto">
              <a:xfrm flipH="1">
                <a:off x="-276169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09EC2DB1-004F-468E-A496-93E8AE133F69}"/>
                  </a:ext>
                </a:extLst>
              </p:cNvPr>
              <p:cNvGrpSpPr/>
              <p:nvPr/>
            </p:nvGrpSpPr>
            <p:grpSpPr>
              <a:xfrm>
                <a:off x="-3928709" y="566750"/>
                <a:ext cx="1239145" cy="552520"/>
                <a:chOff x="-3928709" y="566750"/>
                <a:chExt cx="1239145" cy="552520"/>
              </a:xfrm>
            </p:grpSpPr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88D1C2E9-8180-4BEE-AD57-4EEE22047281}"/>
                    </a:ext>
                  </a:extLst>
                </p:cNvPr>
                <p:cNvSpPr/>
                <p:nvPr/>
              </p:nvSpPr>
              <p:spPr bwMode="auto">
                <a:xfrm>
                  <a:off x="-3294480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8FC6F0A8-4E4F-4A27-9F42-DF6CAF012FAF}"/>
                    </a:ext>
                  </a:extLst>
                </p:cNvPr>
                <p:cNvSpPr/>
                <p:nvPr/>
              </p:nvSpPr>
              <p:spPr bwMode="auto">
                <a:xfrm flipH="1">
                  <a:off x="-3825803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434341AC-6845-4739-92C0-7280986895B4}"/>
                    </a:ext>
                  </a:extLst>
                </p:cNvPr>
                <p:cNvSpPr/>
                <p:nvPr/>
              </p:nvSpPr>
              <p:spPr bwMode="auto">
                <a:xfrm>
                  <a:off x="-3889945" y="566750"/>
                  <a:ext cx="1140482" cy="370917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7" name="月 576">
                  <a:extLst>
                    <a:ext uri="{FF2B5EF4-FFF2-40B4-BE49-F238E27FC236}">
                      <a16:creationId xmlns:a16="http://schemas.microsoft.com/office/drawing/2014/main" id="{A489502D-2EC4-4673-9D9C-7D62D65355A3}"/>
                    </a:ext>
                  </a:extLst>
                </p:cNvPr>
                <p:cNvSpPr/>
                <p:nvPr/>
              </p:nvSpPr>
              <p:spPr bwMode="auto">
                <a:xfrm rot="5400000">
                  <a:off x="-3503891" y="275951"/>
                  <a:ext cx="389510" cy="1239145"/>
                </a:xfrm>
                <a:prstGeom prst="moon">
                  <a:avLst>
                    <a:gd name="adj" fmla="val 38303"/>
                  </a:avLst>
                </a:pr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7988B7F1-7D63-4059-9D4E-F59662D1F348}"/>
                  </a:ext>
                </a:extLst>
              </p:cNvPr>
              <p:cNvSpPr/>
              <p:nvPr/>
            </p:nvSpPr>
            <p:spPr bwMode="auto">
              <a:xfrm>
                <a:off x="-3841049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8B679BF1-A459-4446-B6BD-1FD7002BC92C}"/>
                  </a:ext>
                </a:extLst>
              </p:cNvPr>
              <p:cNvSpPr/>
              <p:nvPr/>
            </p:nvSpPr>
            <p:spPr bwMode="auto">
              <a:xfrm>
                <a:off x="-2921886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D38436BA-EF73-4ECE-A799-6FB693E42E41}"/>
                </a:ext>
              </a:extLst>
            </p:cNvPr>
            <p:cNvGrpSpPr/>
            <p:nvPr/>
          </p:nvGrpSpPr>
          <p:grpSpPr>
            <a:xfrm rot="19680815">
              <a:off x="3359310" y="4733605"/>
              <a:ext cx="1029866" cy="1114911"/>
              <a:chOff x="3535136" y="5569681"/>
              <a:chExt cx="1001553" cy="1077514"/>
            </a:xfrm>
          </p:grpSpPr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DA1A5C8A-DAF5-4E74-8E26-3CDF82ED7232}"/>
                  </a:ext>
                </a:extLst>
              </p:cNvPr>
              <p:cNvSpPr/>
              <p:nvPr/>
            </p:nvSpPr>
            <p:spPr>
              <a:xfrm rot="1800000">
                <a:off x="3676362" y="5770601"/>
                <a:ext cx="860327" cy="876594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195681"/>
                  <a:gd name="connsiteY0" fmla="*/ 11448 h 1105061"/>
                  <a:gd name="connsiteX1" fmla="*/ 253351 w 1195681"/>
                  <a:gd name="connsiteY1" fmla="*/ 30730 h 1105061"/>
                  <a:gd name="connsiteX2" fmla="*/ 381206 w 1195681"/>
                  <a:gd name="connsiteY2" fmla="*/ 206736 h 1105061"/>
                  <a:gd name="connsiteX3" fmla="*/ 442231 w 1195681"/>
                  <a:gd name="connsiteY3" fmla="*/ 221633 h 1105061"/>
                  <a:gd name="connsiteX4" fmla="*/ 547816 w 1195681"/>
                  <a:gd name="connsiteY4" fmla="*/ 281127 h 1105061"/>
                  <a:gd name="connsiteX5" fmla="*/ 570565 w 1195681"/>
                  <a:gd name="connsiteY5" fmla="*/ 307131 h 1105061"/>
                  <a:gd name="connsiteX6" fmla="*/ 1184400 w 1195681"/>
                  <a:gd name="connsiteY6" fmla="*/ 883409 h 1105061"/>
                  <a:gd name="connsiteX7" fmla="*/ 931383 w 1195681"/>
                  <a:gd name="connsiteY7" fmla="*/ 1091108 h 1105061"/>
                  <a:gd name="connsiteX8" fmla="*/ 470898 w 1195681"/>
                  <a:gd name="connsiteY8" fmla="*/ 533274 h 1105061"/>
                  <a:gd name="connsiteX9" fmla="*/ 416052 w 1195681"/>
                  <a:gd name="connsiteY9" fmla="*/ 556215 h 1105061"/>
                  <a:gd name="connsiteX10" fmla="*/ 299481 w 1195681"/>
                  <a:gd name="connsiteY10" fmla="*/ 570817 h 1105061"/>
                  <a:gd name="connsiteX11" fmla="*/ 0 w 1195681"/>
                  <a:gd name="connsiteY11" fmla="*/ 385012 h 1105061"/>
                  <a:gd name="connsiteX12" fmla="*/ 87716 w 1195681"/>
                  <a:gd name="connsiteY12" fmla="*/ 253628 h 1105061"/>
                  <a:gd name="connsiteX13" fmla="*/ 182909 w 1195681"/>
                  <a:gd name="connsiteY13" fmla="*/ 213808 h 1105061"/>
                  <a:gd name="connsiteX14" fmla="*/ 203338 w 1195681"/>
                  <a:gd name="connsiteY14" fmla="*/ 211250 h 1105061"/>
                  <a:gd name="connsiteX15" fmla="*/ 141229 w 1195681"/>
                  <a:gd name="connsiteY15" fmla="*/ 95463 h 1105061"/>
                  <a:gd name="connsiteX16" fmla="*/ 167471 w 1195681"/>
                  <a:gd name="connsiteY16" fmla="*/ 11448 h 1105061"/>
                  <a:gd name="connsiteX0" fmla="*/ 167471 w 1191241"/>
                  <a:gd name="connsiteY0" fmla="*/ 11448 h 931305"/>
                  <a:gd name="connsiteX1" fmla="*/ 253351 w 1191241"/>
                  <a:gd name="connsiteY1" fmla="*/ 30730 h 931305"/>
                  <a:gd name="connsiteX2" fmla="*/ 381206 w 1191241"/>
                  <a:gd name="connsiteY2" fmla="*/ 206736 h 931305"/>
                  <a:gd name="connsiteX3" fmla="*/ 442231 w 1191241"/>
                  <a:gd name="connsiteY3" fmla="*/ 221633 h 931305"/>
                  <a:gd name="connsiteX4" fmla="*/ 547816 w 1191241"/>
                  <a:gd name="connsiteY4" fmla="*/ 281127 h 931305"/>
                  <a:gd name="connsiteX5" fmla="*/ 570565 w 1191241"/>
                  <a:gd name="connsiteY5" fmla="*/ 307131 h 931305"/>
                  <a:gd name="connsiteX6" fmla="*/ 1184400 w 1191241"/>
                  <a:gd name="connsiteY6" fmla="*/ 883409 h 931305"/>
                  <a:gd name="connsiteX7" fmla="*/ 772766 w 1191241"/>
                  <a:gd name="connsiteY7" fmla="*/ 783915 h 931305"/>
                  <a:gd name="connsiteX8" fmla="*/ 470898 w 1191241"/>
                  <a:gd name="connsiteY8" fmla="*/ 533274 h 931305"/>
                  <a:gd name="connsiteX9" fmla="*/ 416052 w 1191241"/>
                  <a:gd name="connsiteY9" fmla="*/ 556215 h 931305"/>
                  <a:gd name="connsiteX10" fmla="*/ 299481 w 1191241"/>
                  <a:gd name="connsiteY10" fmla="*/ 570817 h 931305"/>
                  <a:gd name="connsiteX11" fmla="*/ 0 w 1191241"/>
                  <a:gd name="connsiteY11" fmla="*/ 385012 h 931305"/>
                  <a:gd name="connsiteX12" fmla="*/ 87716 w 1191241"/>
                  <a:gd name="connsiteY12" fmla="*/ 253628 h 931305"/>
                  <a:gd name="connsiteX13" fmla="*/ 182909 w 1191241"/>
                  <a:gd name="connsiteY13" fmla="*/ 213808 h 931305"/>
                  <a:gd name="connsiteX14" fmla="*/ 203338 w 1191241"/>
                  <a:gd name="connsiteY14" fmla="*/ 211250 h 931305"/>
                  <a:gd name="connsiteX15" fmla="*/ 141229 w 1191241"/>
                  <a:gd name="connsiteY15" fmla="*/ 95463 h 931305"/>
                  <a:gd name="connsiteX16" fmla="*/ 167471 w 1191241"/>
                  <a:gd name="connsiteY16" fmla="*/ 11448 h 931305"/>
                  <a:gd name="connsiteX0" fmla="*/ 167471 w 912507"/>
                  <a:gd name="connsiteY0" fmla="*/ 11448 h 809878"/>
                  <a:gd name="connsiteX1" fmla="*/ 253351 w 912507"/>
                  <a:gd name="connsiteY1" fmla="*/ 30730 h 809878"/>
                  <a:gd name="connsiteX2" fmla="*/ 381206 w 912507"/>
                  <a:gd name="connsiteY2" fmla="*/ 206736 h 809878"/>
                  <a:gd name="connsiteX3" fmla="*/ 442231 w 912507"/>
                  <a:gd name="connsiteY3" fmla="*/ 221633 h 809878"/>
                  <a:gd name="connsiteX4" fmla="*/ 547816 w 912507"/>
                  <a:gd name="connsiteY4" fmla="*/ 281127 h 809878"/>
                  <a:gd name="connsiteX5" fmla="*/ 570565 w 912507"/>
                  <a:gd name="connsiteY5" fmla="*/ 307131 h 809878"/>
                  <a:gd name="connsiteX6" fmla="*/ 888271 w 912507"/>
                  <a:gd name="connsiteY6" fmla="*/ 670637 h 809878"/>
                  <a:gd name="connsiteX7" fmla="*/ 772766 w 912507"/>
                  <a:gd name="connsiteY7" fmla="*/ 783915 h 809878"/>
                  <a:gd name="connsiteX8" fmla="*/ 470898 w 912507"/>
                  <a:gd name="connsiteY8" fmla="*/ 533274 h 809878"/>
                  <a:gd name="connsiteX9" fmla="*/ 416052 w 912507"/>
                  <a:gd name="connsiteY9" fmla="*/ 556215 h 809878"/>
                  <a:gd name="connsiteX10" fmla="*/ 299481 w 912507"/>
                  <a:gd name="connsiteY10" fmla="*/ 570817 h 809878"/>
                  <a:gd name="connsiteX11" fmla="*/ 0 w 912507"/>
                  <a:gd name="connsiteY11" fmla="*/ 385012 h 809878"/>
                  <a:gd name="connsiteX12" fmla="*/ 87716 w 912507"/>
                  <a:gd name="connsiteY12" fmla="*/ 253628 h 809878"/>
                  <a:gd name="connsiteX13" fmla="*/ 182909 w 912507"/>
                  <a:gd name="connsiteY13" fmla="*/ 213808 h 809878"/>
                  <a:gd name="connsiteX14" fmla="*/ 203338 w 912507"/>
                  <a:gd name="connsiteY14" fmla="*/ 211250 h 809878"/>
                  <a:gd name="connsiteX15" fmla="*/ 141229 w 912507"/>
                  <a:gd name="connsiteY15" fmla="*/ 95463 h 809878"/>
                  <a:gd name="connsiteX16" fmla="*/ 167471 w 912507"/>
                  <a:gd name="connsiteY16" fmla="*/ 11448 h 809878"/>
                  <a:gd name="connsiteX0" fmla="*/ 167471 w 905127"/>
                  <a:gd name="connsiteY0" fmla="*/ 11448 h 808093"/>
                  <a:gd name="connsiteX1" fmla="*/ 253351 w 905127"/>
                  <a:gd name="connsiteY1" fmla="*/ 30730 h 808093"/>
                  <a:gd name="connsiteX2" fmla="*/ 381206 w 905127"/>
                  <a:gd name="connsiteY2" fmla="*/ 206736 h 808093"/>
                  <a:gd name="connsiteX3" fmla="*/ 442231 w 905127"/>
                  <a:gd name="connsiteY3" fmla="*/ 221633 h 808093"/>
                  <a:gd name="connsiteX4" fmla="*/ 547816 w 905127"/>
                  <a:gd name="connsiteY4" fmla="*/ 281127 h 808093"/>
                  <a:gd name="connsiteX5" fmla="*/ 570565 w 905127"/>
                  <a:gd name="connsiteY5" fmla="*/ 307131 h 808093"/>
                  <a:gd name="connsiteX6" fmla="*/ 888271 w 905127"/>
                  <a:gd name="connsiteY6" fmla="*/ 670637 h 808093"/>
                  <a:gd name="connsiteX7" fmla="*/ 718371 w 905127"/>
                  <a:gd name="connsiteY7" fmla="*/ 781636 h 808093"/>
                  <a:gd name="connsiteX8" fmla="*/ 470898 w 905127"/>
                  <a:gd name="connsiteY8" fmla="*/ 533274 h 808093"/>
                  <a:gd name="connsiteX9" fmla="*/ 416052 w 905127"/>
                  <a:gd name="connsiteY9" fmla="*/ 556215 h 808093"/>
                  <a:gd name="connsiteX10" fmla="*/ 299481 w 905127"/>
                  <a:gd name="connsiteY10" fmla="*/ 570817 h 808093"/>
                  <a:gd name="connsiteX11" fmla="*/ 0 w 905127"/>
                  <a:gd name="connsiteY11" fmla="*/ 385012 h 808093"/>
                  <a:gd name="connsiteX12" fmla="*/ 87716 w 905127"/>
                  <a:gd name="connsiteY12" fmla="*/ 253628 h 808093"/>
                  <a:gd name="connsiteX13" fmla="*/ 182909 w 905127"/>
                  <a:gd name="connsiteY13" fmla="*/ 213808 h 808093"/>
                  <a:gd name="connsiteX14" fmla="*/ 203338 w 905127"/>
                  <a:gd name="connsiteY14" fmla="*/ 211250 h 808093"/>
                  <a:gd name="connsiteX15" fmla="*/ 141229 w 905127"/>
                  <a:gd name="connsiteY15" fmla="*/ 95463 h 808093"/>
                  <a:gd name="connsiteX16" fmla="*/ 167471 w 905127"/>
                  <a:gd name="connsiteY16" fmla="*/ 11448 h 808093"/>
                  <a:gd name="connsiteX0" fmla="*/ 167471 w 899262"/>
                  <a:gd name="connsiteY0" fmla="*/ 11448 h 845773"/>
                  <a:gd name="connsiteX1" fmla="*/ 253351 w 899262"/>
                  <a:gd name="connsiteY1" fmla="*/ 30730 h 845773"/>
                  <a:gd name="connsiteX2" fmla="*/ 381206 w 899262"/>
                  <a:gd name="connsiteY2" fmla="*/ 206736 h 845773"/>
                  <a:gd name="connsiteX3" fmla="*/ 442231 w 899262"/>
                  <a:gd name="connsiteY3" fmla="*/ 221633 h 845773"/>
                  <a:gd name="connsiteX4" fmla="*/ 547816 w 899262"/>
                  <a:gd name="connsiteY4" fmla="*/ 281127 h 845773"/>
                  <a:gd name="connsiteX5" fmla="*/ 570565 w 899262"/>
                  <a:gd name="connsiteY5" fmla="*/ 307131 h 845773"/>
                  <a:gd name="connsiteX6" fmla="*/ 888271 w 899262"/>
                  <a:gd name="connsiteY6" fmla="*/ 670637 h 845773"/>
                  <a:gd name="connsiteX7" fmla="*/ 628739 w 899262"/>
                  <a:gd name="connsiteY7" fmla="*/ 826904 h 845773"/>
                  <a:gd name="connsiteX8" fmla="*/ 470898 w 899262"/>
                  <a:gd name="connsiteY8" fmla="*/ 533274 h 845773"/>
                  <a:gd name="connsiteX9" fmla="*/ 416052 w 899262"/>
                  <a:gd name="connsiteY9" fmla="*/ 556215 h 845773"/>
                  <a:gd name="connsiteX10" fmla="*/ 299481 w 899262"/>
                  <a:gd name="connsiteY10" fmla="*/ 570817 h 845773"/>
                  <a:gd name="connsiteX11" fmla="*/ 0 w 899262"/>
                  <a:gd name="connsiteY11" fmla="*/ 385012 h 845773"/>
                  <a:gd name="connsiteX12" fmla="*/ 87716 w 899262"/>
                  <a:gd name="connsiteY12" fmla="*/ 253628 h 845773"/>
                  <a:gd name="connsiteX13" fmla="*/ 182909 w 899262"/>
                  <a:gd name="connsiteY13" fmla="*/ 213808 h 845773"/>
                  <a:gd name="connsiteX14" fmla="*/ 203338 w 899262"/>
                  <a:gd name="connsiteY14" fmla="*/ 211250 h 845773"/>
                  <a:gd name="connsiteX15" fmla="*/ 141229 w 899262"/>
                  <a:gd name="connsiteY15" fmla="*/ 95463 h 845773"/>
                  <a:gd name="connsiteX16" fmla="*/ 167471 w 899262"/>
                  <a:gd name="connsiteY16" fmla="*/ 11448 h 845773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570565 w 860328"/>
                  <a:gd name="connsiteY5" fmla="*/ 307131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0328" h="876595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5776" y="249675"/>
                      <a:pt x="552686" y="274387"/>
                    </a:cubicBezTo>
                    <a:cubicBezTo>
                      <a:pt x="607243" y="309237"/>
                      <a:pt x="618307" y="328770"/>
                      <a:pt x="649240" y="376623"/>
                    </a:cubicBezTo>
                    <a:lnTo>
                      <a:pt x="847227" y="784360"/>
                    </a:lnTo>
                    <a:cubicBezTo>
                      <a:pt x="907363" y="915023"/>
                      <a:pt x="747656" y="885260"/>
                      <a:pt x="628739" y="826904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DFB5E936-9395-4FE4-8C81-4FB9A8739E8B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561" name="四角形: 角を丸くする 89">
                  <a:extLst>
                    <a:ext uri="{FF2B5EF4-FFF2-40B4-BE49-F238E27FC236}">
                      <a16:creationId xmlns:a16="http://schemas.microsoft.com/office/drawing/2014/main" id="{BCEB5ADC-094B-4825-8DC8-2831CD1B900B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2" name="四角形: 角を丸くする 148">
                  <a:extLst>
                    <a:ext uri="{FF2B5EF4-FFF2-40B4-BE49-F238E27FC236}">
                      <a16:creationId xmlns:a16="http://schemas.microsoft.com/office/drawing/2014/main" id="{B5A96C41-CD36-445C-AF1A-3E01FE2FD05E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3" name="四角形: 角を丸くする 149">
                  <a:extLst>
                    <a:ext uri="{FF2B5EF4-FFF2-40B4-BE49-F238E27FC236}">
                      <a16:creationId xmlns:a16="http://schemas.microsoft.com/office/drawing/2014/main" id="{95B54FAD-C676-40DF-ABF7-69F6BCCC5BBE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4" name="四角形: 角を丸くする 150">
                  <a:extLst>
                    <a:ext uri="{FF2B5EF4-FFF2-40B4-BE49-F238E27FC236}">
                      <a16:creationId xmlns:a16="http://schemas.microsoft.com/office/drawing/2014/main" id="{992A97FE-2F49-4799-9B82-9FBBD77471B7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1C51A47B-17CC-4DF1-8C53-401A531C1FBA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28" name="片側の 2 つの角を丸めた四角形 151">
              <a:extLst>
                <a:ext uri="{FF2B5EF4-FFF2-40B4-BE49-F238E27FC236}">
                  <a16:creationId xmlns:a16="http://schemas.microsoft.com/office/drawing/2014/main" id="{5E8A3B5C-4AEA-4ECE-A425-E2D8149AF955}"/>
                </a:ext>
              </a:extLst>
            </p:cNvPr>
            <p:cNvSpPr/>
            <p:nvPr/>
          </p:nvSpPr>
          <p:spPr>
            <a:xfrm rot="9760512">
              <a:off x="4241318" y="5536409"/>
              <a:ext cx="352869" cy="921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29" name="台形 528">
              <a:extLst>
                <a:ext uri="{FF2B5EF4-FFF2-40B4-BE49-F238E27FC236}">
                  <a16:creationId xmlns:a16="http://schemas.microsoft.com/office/drawing/2014/main" id="{634B2537-A5BC-47A5-ACBC-B63D54E3F2EE}"/>
                </a:ext>
              </a:extLst>
            </p:cNvPr>
            <p:cNvSpPr/>
            <p:nvPr/>
          </p:nvSpPr>
          <p:spPr bwMode="auto">
            <a:xfrm rot="20389198">
              <a:off x="4022525" y="5384533"/>
              <a:ext cx="459514" cy="301166"/>
            </a:xfrm>
            <a:prstGeom prst="trapezoid">
              <a:avLst>
                <a:gd name="adj" fmla="val 17264"/>
              </a:avLst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30" name="楕円 529">
              <a:extLst>
                <a:ext uri="{FF2B5EF4-FFF2-40B4-BE49-F238E27FC236}">
                  <a16:creationId xmlns:a16="http://schemas.microsoft.com/office/drawing/2014/main" id="{DEF5328D-2F48-492A-90D5-6A5AFF0BBFF3}"/>
                </a:ext>
              </a:extLst>
            </p:cNvPr>
            <p:cNvSpPr/>
            <p:nvPr/>
          </p:nvSpPr>
          <p:spPr bwMode="auto">
            <a:xfrm>
              <a:off x="2603137" y="4510378"/>
              <a:ext cx="1680426" cy="90193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EB51125D-7BC5-4A6B-8DE1-83BEFA90989A}"/>
                </a:ext>
              </a:extLst>
            </p:cNvPr>
            <p:cNvSpPr/>
            <p:nvPr/>
          </p:nvSpPr>
          <p:spPr bwMode="auto">
            <a:xfrm>
              <a:off x="2560939" y="4410224"/>
              <a:ext cx="1764822" cy="937138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5C7E7125-FEB8-4EE9-A5C6-7C1434A80196}"/>
                </a:ext>
              </a:extLst>
            </p:cNvPr>
            <p:cNvSpPr/>
            <p:nvPr/>
          </p:nvSpPr>
          <p:spPr bwMode="auto">
            <a:xfrm>
              <a:off x="2672987" y="4470119"/>
              <a:ext cx="1540726" cy="81814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75000"/>
                    <a:shade val="30000"/>
                    <a:satMod val="11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5AC8420F-BB91-48B9-B1C1-FD99FEAB9718}"/>
                </a:ext>
              </a:extLst>
            </p:cNvPr>
            <p:cNvGrpSpPr/>
            <p:nvPr/>
          </p:nvGrpSpPr>
          <p:grpSpPr>
            <a:xfrm>
              <a:off x="2862281" y="4038766"/>
              <a:ext cx="643544" cy="845750"/>
              <a:chOff x="538660" y="6082613"/>
              <a:chExt cx="2197539" cy="2574978"/>
            </a:xfrm>
          </p:grpSpPr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139DAB8A-1E3B-4003-8C7C-BA934D51BBA7}"/>
                  </a:ext>
                </a:extLst>
              </p:cNvPr>
              <p:cNvGrpSpPr/>
              <p:nvPr/>
            </p:nvGrpSpPr>
            <p:grpSpPr>
              <a:xfrm>
                <a:off x="702971" y="6973351"/>
                <a:ext cx="1866900" cy="1684240"/>
                <a:chOff x="1119585" y="4122788"/>
                <a:chExt cx="1781522" cy="1629384"/>
              </a:xfrm>
            </p:grpSpPr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DD37E8C7-1389-492F-9524-86F3D927CDDF}"/>
                    </a:ext>
                  </a:extLst>
                </p:cNvPr>
                <p:cNvSpPr/>
                <p:nvPr/>
              </p:nvSpPr>
              <p:spPr bwMode="auto">
                <a:xfrm>
                  <a:off x="1119888" y="4125788"/>
                  <a:ext cx="1781219" cy="1626384"/>
                </a:xfrm>
                <a:custGeom>
                  <a:avLst/>
                  <a:gdLst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720490 w 1781219"/>
                    <a:gd name="connsiteY11" fmla="*/ 434348 h 1626384"/>
                    <a:gd name="connsiteX12" fmla="*/ 1720490 w 1781219"/>
                    <a:gd name="connsiteY12" fmla="*/ 434348 h 1626384"/>
                    <a:gd name="connsiteX13" fmla="*/ 1653246 w 1781219"/>
                    <a:gd name="connsiteY13" fmla="*/ 482610 h 1626384"/>
                    <a:gd name="connsiteX14" fmla="*/ 890609 w 1781219"/>
                    <a:gd name="connsiteY14" fmla="*/ 635625 h 1626384"/>
                    <a:gd name="connsiteX15" fmla="*/ 16989 w 1781219"/>
                    <a:gd name="connsiteY15" fmla="*/ 381863 h 1626384"/>
                    <a:gd name="connsiteX16" fmla="*/ 14630 w 1781219"/>
                    <a:gd name="connsiteY16" fmla="*/ 376352 h 1626384"/>
                    <a:gd name="connsiteX17" fmla="*/ 0 w 1781219"/>
                    <a:gd name="connsiteY17" fmla="*/ 309857 h 1626384"/>
                    <a:gd name="connsiteX18" fmla="*/ 3476 w 1781219"/>
                    <a:gd name="connsiteY18" fmla="*/ 285319 h 1626384"/>
                    <a:gd name="connsiteX19" fmla="*/ 890609 w 1781219"/>
                    <a:gd name="connsiteY19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720490 w 1781219"/>
                    <a:gd name="connsiteY11" fmla="*/ 434348 h 1626384"/>
                    <a:gd name="connsiteX12" fmla="*/ 1653246 w 1781219"/>
                    <a:gd name="connsiteY12" fmla="*/ 482610 h 1626384"/>
                    <a:gd name="connsiteX13" fmla="*/ 890609 w 1781219"/>
                    <a:gd name="connsiteY13" fmla="*/ 635625 h 1626384"/>
                    <a:gd name="connsiteX14" fmla="*/ 16989 w 1781219"/>
                    <a:gd name="connsiteY14" fmla="*/ 381863 h 1626384"/>
                    <a:gd name="connsiteX15" fmla="*/ 14630 w 1781219"/>
                    <a:gd name="connsiteY15" fmla="*/ 376352 h 1626384"/>
                    <a:gd name="connsiteX16" fmla="*/ 0 w 1781219"/>
                    <a:gd name="connsiteY16" fmla="*/ 309857 h 1626384"/>
                    <a:gd name="connsiteX17" fmla="*/ 3476 w 1781219"/>
                    <a:gd name="connsiteY17" fmla="*/ 285319 h 1626384"/>
                    <a:gd name="connsiteX18" fmla="*/ 890609 w 1781219"/>
                    <a:gd name="connsiteY18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653246 w 1781219"/>
                    <a:gd name="connsiteY11" fmla="*/ 482610 h 1626384"/>
                    <a:gd name="connsiteX12" fmla="*/ 890609 w 1781219"/>
                    <a:gd name="connsiteY12" fmla="*/ 635625 h 1626384"/>
                    <a:gd name="connsiteX13" fmla="*/ 16989 w 1781219"/>
                    <a:gd name="connsiteY13" fmla="*/ 381863 h 1626384"/>
                    <a:gd name="connsiteX14" fmla="*/ 14630 w 1781219"/>
                    <a:gd name="connsiteY14" fmla="*/ 376352 h 1626384"/>
                    <a:gd name="connsiteX15" fmla="*/ 0 w 1781219"/>
                    <a:gd name="connsiteY15" fmla="*/ 309857 h 1626384"/>
                    <a:gd name="connsiteX16" fmla="*/ 3476 w 1781219"/>
                    <a:gd name="connsiteY16" fmla="*/ 285319 h 1626384"/>
                    <a:gd name="connsiteX17" fmla="*/ 890609 w 1781219"/>
                    <a:gd name="connsiteY17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890609 w 1781219"/>
                    <a:gd name="connsiteY11" fmla="*/ 635625 h 1626384"/>
                    <a:gd name="connsiteX12" fmla="*/ 16989 w 1781219"/>
                    <a:gd name="connsiteY12" fmla="*/ 381863 h 1626384"/>
                    <a:gd name="connsiteX13" fmla="*/ 14630 w 1781219"/>
                    <a:gd name="connsiteY13" fmla="*/ 376352 h 1626384"/>
                    <a:gd name="connsiteX14" fmla="*/ 0 w 1781219"/>
                    <a:gd name="connsiteY14" fmla="*/ 309857 h 1626384"/>
                    <a:gd name="connsiteX15" fmla="*/ 3476 w 1781219"/>
                    <a:gd name="connsiteY15" fmla="*/ 285319 h 1626384"/>
                    <a:gd name="connsiteX16" fmla="*/ 890609 w 1781219"/>
                    <a:gd name="connsiteY16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6989 w 1781219"/>
                    <a:gd name="connsiteY11" fmla="*/ 381863 h 1626384"/>
                    <a:gd name="connsiteX12" fmla="*/ 14630 w 1781219"/>
                    <a:gd name="connsiteY12" fmla="*/ 376352 h 1626384"/>
                    <a:gd name="connsiteX13" fmla="*/ 0 w 1781219"/>
                    <a:gd name="connsiteY13" fmla="*/ 309857 h 1626384"/>
                    <a:gd name="connsiteX14" fmla="*/ 3476 w 1781219"/>
                    <a:gd name="connsiteY14" fmla="*/ 285319 h 1626384"/>
                    <a:gd name="connsiteX15" fmla="*/ 890609 w 1781219"/>
                    <a:gd name="connsiteY15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909657 w 1781219"/>
                    <a:gd name="connsiteY10" fmla="*/ 647533 h 1626384"/>
                    <a:gd name="connsiteX11" fmla="*/ 16989 w 1781219"/>
                    <a:gd name="connsiteY11" fmla="*/ 381863 h 1626384"/>
                    <a:gd name="connsiteX12" fmla="*/ 14630 w 1781219"/>
                    <a:gd name="connsiteY12" fmla="*/ 376352 h 1626384"/>
                    <a:gd name="connsiteX13" fmla="*/ 0 w 1781219"/>
                    <a:gd name="connsiteY13" fmla="*/ 309857 h 1626384"/>
                    <a:gd name="connsiteX14" fmla="*/ 3476 w 1781219"/>
                    <a:gd name="connsiteY14" fmla="*/ 285319 h 1626384"/>
                    <a:gd name="connsiteX15" fmla="*/ 890609 w 1781219"/>
                    <a:gd name="connsiteY15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16989 w 1781219"/>
                    <a:gd name="connsiteY10" fmla="*/ 381863 h 1626384"/>
                    <a:gd name="connsiteX11" fmla="*/ 14630 w 1781219"/>
                    <a:gd name="connsiteY11" fmla="*/ 376352 h 1626384"/>
                    <a:gd name="connsiteX12" fmla="*/ 0 w 1781219"/>
                    <a:gd name="connsiteY12" fmla="*/ 309857 h 1626384"/>
                    <a:gd name="connsiteX13" fmla="*/ 3476 w 1781219"/>
                    <a:gd name="connsiteY13" fmla="*/ 285319 h 1626384"/>
                    <a:gd name="connsiteX14" fmla="*/ 890609 w 1781219"/>
                    <a:gd name="connsiteY14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16989 w 1781219"/>
                    <a:gd name="connsiteY10" fmla="*/ 381863 h 1626384"/>
                    <a:gd name="connsiteX11" fmla="*/ 0 w 1781219"/>
                    <a:gd name="connsiteY11" fmla="*/ 309857 h 1626384"/>
                    <a:gd name="connsiteX12" fmla="*/ 3476 w 1781219"/>
                    <a:gd name="connsiteY12" fmla="*/ 285319 h 1626384"/>
                    <a:gd name="connsiteX13" fmla="*/ 890609 w 1781219"/>
                    <a:gd name="connsiteY13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0 w 1781219"/>
                    <a:gd name="connsiteY10" fmla="*/ 309857 h 1626384"/>
                    <a:gd name="connsiteX11" fmla="*/ 3476 w 1781219"/>
                    <a:gd name="connsiteY11" fmla="*/ 285319 h 1626384"/>
                    <a:gd name="connsiteX12" fmla="*/ 890609 w 1781219"/>
                    <a:gd name="connsiteY12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0 w 1781219"/>
                    <a:gd name="connsiteY9" fmla="*/ 309857 h 1626384"/>
                    <a:gd name="connsiteX10" fmla="*/ 3476 w 1781219"/>
                    <a:gd name="connsiteY10" fmla="*/ 285319 h 1626384"/>
                    <a:gd name="connsiteX11" fmla="*/ 890609 w 1781219"/>
                    <a:gd name="connsiteY11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0 w 1781219"/>
                    <a:gd name="connsiteY8" fmla="*/ 309857 h 1626384"/>
                    <a:gd name="connsiteX9" fmla="*/ 3476 w 1781219"/>
                    <a:gd name="connsiteY9" fmla="*/ 285319 h 1626384"/>
                    <a:gd name="connsiteX10" fmla="*/ 890609 w 1781219"/>
                    <a:gd name="connsiteY10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543607 w 1781219"/>
                    <a:gd name="connsiteY4" fmla="*/ 1389856 h 1626384"/>
                    <a:gd name="connsiteX5" fmla="*/ 890609 w 1781219"/>
                    <a:gd name="connsiteY5" fmla="*/ 1626384 h 1626384"/>
                    <a:gd name="connsiteX6" fmla="*/ 237610 w 1781219"/>
                    <a:gd name="connsiteY6" fmla="*/ 1389856 h 1626384"/>
                    <a:gd name="connsiteX7" fmla="*/ 0 w 1781219"/>
                    <a:gd name="connsiteY7" fmla="*/ 309857 h 1626384"/>
                    <a:gd name="connsiteX8" fmla="*/ 3476 w 1781219"/>
                    <a:gd name="connsiteY8" fmla="*/ 285319 h 1626384"/>
                    <a:gd name="connsiteX9" fmla="*/ 890609 w 1781219"/>
                    <a:gd name="connsiteY9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543607 w 1781219"/>
                    <a:gd name="connsiteY3" fmla="*/ 1389856 h 1626384"/>
                    <a:gd name="connsiteX4" fmla="*/ 890609 w 1781219"/>
                    <a:gd name="connsiteY4" fmla="*/ 1626384 h 1626384"/>
                    <a:gd name="connsiteX5" fmla="*/ 237610 w 1781219"/>
                    <a:gd name="connsiteY5" fmla="*/ 1389856 h 1626384"/>
                    <a:gd name="connsiteX6" fmla="*/ 0 w 1781219"/>
                    <a:gd name="connsiteY6" fmla="*/ 309857 h 1626384"/>
                    <a:gd name="connsiteX7" fmla="*/ 3476 w 1781219"/>
                    <a:gd name="connsiteY7" fmla="*/ 285319 h 1626384"/>
                    <a:gd name="connsiteX8" fmla="*/ 890609 w 1781219"/>
                    <a:gd name="connsiteY8" fmla="*/ 0 h 1626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81219" h="1626384">
                      <a:moveTo>
                        <a:pt x="890609" y="0"/>
                      </a:moveTo>
                      <a:cubicBezTo>
                        <a:pt x="1352321" y="0"/>
                        <a:pt x="1732077" y="125060"/>
                        <a:pt x="1777742" y="285319"/>
                      </a:cubicBezTo>
                      <a:lnTo>
                        <a:pt x="1781219" y="309861"/>
                      </a:lnTo>
                      <a:lnTo>
                        <a:pt x="1543607" y="1389856"/>
                      </a:lnTo>
                      <a:cubicBezTo>
                        <a:pt x="1397610" y="1598195"/>
                        <a:pt x="1212713" y="1626384"/>
                        <a:pt x="890609" y="1626384"/>
                      </a:cubicBezTo>
                      <a:cubicBezTo>
                        <a:pt x="568504" y="1626384"/>
                        <a:pt x="299764" y="1524843"/>
                        <a:pt x="237610" y="1389856"/>
                      </a:cubicBezTo>
                      <a:lnTo>
                        <a:pt x="0" y="309857"/>
                      </a:lnTo>
                      <a:lnTo>
                        <a:pt x="3476" y="285319"/>
                      </a:lnTo>
                      <a:cubicBezTo>
                        <a:pt x="49143" y="125060"/>
                        <a:pt x="428898" y="0"/>
                        <a:pt x="89060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E663DCE7-6466-418C-BB1B-84840DE5C098}"/>
                    </a:ext>
                  </a:extLst>
                </p:cNvPr>
                <p:cNvSpPr/>
                <p:nvPr/>
              </p:nvSpPr>
              <p:spPr bwMode="auto">
                <a:xfrm>
                  <a:off x="1119585" y="4122788"/>
                  <a:ext cx="1781219" cy="635625"/>
                </a:xfrm>
                <a:custGeom>
                  <a:avLst/>
                  <a:gdLst>
                    <a:gd name="connsiteX0" fmla="*/ 717688 w 1435377"/>
                    <a:gd name="connsiteY0" fmla="*/ 0 h 512212"/>
                    <a:gd name="connsiteX1" fmla="*/ 1432575 w 1435377"/>
                    <a:gd name="connsiteY1" fmla="*/ 229921 h 512212"/>
                    <a:gd name="connsiteX2" fmla="*/ 1435377 w 1435377"/>
                    <a:gd name="connsiteY2" fmla="*/ 249698 h 512212"/>
                    <a:gd name="connsiteX3" fmla="*/ 1423590 w 1435377"/>
                    <a:gd name="connsiteY3" fmla="*/ 303275 h 512212"/>
                    <a:gd name="connsiteX4" fmla="*/ 1421686 w 1435377"/>
                    <a:gd name="connsiteY4" fmla="*/ 307720 h 512212"/>
                    <a:gd name="connsiteX5" fmla="*/ 717688 w 1435377"/>
                    <a:gd name="connsiteY5" fmla="*/ 512212 h 512212"/>
                    <a:gd name="connsiteX6" fmla="*/ 13690 w 1435377"/>
                    <a:gd name="connsiteY6" fmla="*/ 307720 h 512212"/>
                    <a:gd name="connsiteX7" fmla="*/ 11789 w 1435377"/>
                    <a:gd name="connsiteY7" fmla="*/ 303279 h 512212"/>
                    <a:gd name="connsiteX8" fmla="*/ 0 w 1435377"/>
                    <a:gd name="connsiteY8" fmla="*/ 249695 h 512212"/>
                    <a:gd name="connsiteX9" fmla="*/ 2801 w 1435377"/>
                    <a:gd name="connsiteY9" fmla="*/ 229921 h 512212"/>
                    <a:gd name="connsiteX10" fmla="*/ 717688 w 1435377"/>
                    <a:gd name="connsiteY10" fmla="*/ 0 h 512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35377" h="512212">
                      <a:moveTo>
                        <a:pt x="717688" y="0"/>
                      </a:moveTo>
                      <a:cubicBezTo>
                        <a:pt x="1089754" y="0"/>
                        <a:pt x="1395776" y="100778"/>
                        <a:pt x="1432575" y="229921"/>
                      </a:cubicBezTo>
                      <a:lnTo>
                        <a:pt x="1435377" y="249698"/>
                      </a:lnTo>
                      <a:lnTo>
                        <a:pt x="1423590" y="303275"/>
                      </a:lnTo>
                      <a:lnTo>
                        <a:pt x="1421686" y="307720"/>
                      </a:lnTo>
                      <a:cubicBezTo>
                        <a:pt x="1354679" y="424423"/>
                        <a:pt x="1064949" y="512212"/>
                        <a:pt x="717688" y="512212"/>
                      </a:cubicBezTo>
                      <a:cubicBezTo>
                        <a:pt x="370427" y="512212"/>
                        <a:pt x="80697" y="424423"/>
                        <a:pt x="13690" y="307720"/>
                      </a:cubicBezTo>
                      <a:lnTo>
                        <a:pt x="11789" y="303279"/>
                      </a:lnTo>
                      <a:lnTo>
                        <a:pt x="0" y="249695"/>
                      </a:lnTo>
                      <a:lnTo>
                        <a:pt x="2801" y="229921"/>
                      </a:lnTo>
                      <a:cubicBezTo>
                        <a:pt x="39601" y="100778"/>
                        <a:pt x="345623" y="0"/>
                        <a:pt x="717688" y="0"/>
                      </a:cubicBez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659FBE1F-6072-4CE3-B1E9-558E3F9ED0CE}"/>
                    </a:ext>
                  </a:extLst>
                </p:cNvPr>
                <p:cNvSpPr/>
                <p:nvPr/>
              </p:nvSpPr>
              <p:spPr bwMode="auto">
                <a:xfrm rot="2700000">
                  <a:off x="1520894" y="4323272"/>
                  <a:ext cx="645772" cy="580588"/>
                </a:xfrm>
                <a:custGeom>
                  <a:avLst/>
                  <a:gdLst>
                    <a:gd name="connsiteX0" fmla="*/ 32982 w 645772"/>
                    <a:gd name="connsiteY0" fmla="*/ 32982 h 580588"/>
                    <a:gd name="connsiteX1" fmla="*/ 112608 w 645772"/>
                    <a:gd name="connsiteY1" fmla="*/ 0 h 580588"/>
                    <a:gd name="connsiteX2" fmla="*/ 563027 w 645772"/>
                    <a:gd name="connsiteY2" fmla="*/ 0 h 580588"/>
                    <a:gd name="connsiteX3" fmla="*/ 642653 w 645772"/>
                    <a:gd name="connsiteY3" fmla="*/ 32982 h 580588"/>
                    <a:gd name="connsiteX4" fmla="*/ 645772 w 645772"/>
                    <a:gd name="connsiteY4" fmla="*/ 37607 h 580588"/>
                    <a:gd name="connsiteX5" fmla="*/ 592907 w 645772"/>
                    <a:gd name="connsiteY5" fmla="*/ 101734 h 580588"/>
                    <a:gd name="connsiteX6" fmla="*/ 484799 w 645772"/>
                    <a:gd name="connsiteY6" fmla="*/ 216863 h 580588"/>
                    <a:gd name="connsiteX7" fmla="*/ 32392 w 645772"/>
                    <a:gd name="connsiteY7" fmla="*/ 566636 h 580588"/>
                    <a:gd name="connsiteX8" fmla="*/ 3546 w 645772"/>
                    <a:gd name="connsiteY8" fmla="*/ 580588 h 580588"/>
                    <a:gd name="connsiteX9" fmla="*/ 0 w 645772"/>
                    <a:gd name="connsiteY9" fmla="*/ 563026 h 580588"/>
                    <a:gd name="connsiteX10" fmla="*/ 0 w 645772"/>
                    <a:gd name="connsiteY10" fmla="*/ 112608 h 580588"/>
                    <a:gd name="connsiteX11" fmla="*/ 32982 w 645772"/>
                    <a:gd name="connsiteY11" fmla="*/ 32982 h 5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5772" h="580588">
                      <a:moveTo>
                        <a:pt x="32982" y="32982"/>
                      </a:moveTo>
                      <a:cubicBezTo>
                        <a:pt x="53360" y="12604"/>
                        <a:pt x="81512" y="0"/>
                        <a:pt x="112608" y="0"/>
                      </a:cubicBezTo>
                      <a:lnTo>
                        <a:pt x="563027" y="0"/>
                      </a:lnTo>
                      <a:cubicBezTo>
                        <a:pt x="594123" y="0"/>
                        <a:pt x="622275" y="12604"/>
                        <a:pt x="642653" y="32982"/>
                      </a:cubicBezTo>
                      <a:lnTo>
                        <a:pt x="645772" y="37607"/>
                      </a:lnTo>
                      <a:lnTo>
                        <a:pt x="592907" y="101734"/>
                      </a:lnTo>
                      <a:cubicBezTo>
                        <a:pt x="558985" y="140269"/>
                        <a:pt x="522888" y="178773"/>
                        <a:pt x="484799" y="216863"/>
                      </a:cubicBezTo>
                      <a:cubicBezTo>
                        <a:pt x="332442" y="369220"/>
                        <a:pt x="173448" y="489698"/>
                        <a:pt x="32392" y="566636"/>
                      </a:cubicBezTo>
                      <a:lnTo>
                        <a:pt x="3546" y="580588"/>
                      </a:lnTo>
                      <a:lnTo>
                        <a:pt x="0" y="563026"/>
                      </a:lnTo>
                      <a:lnTo>
                        <a:pt x="0" y="112608"/>
                      </a:lnTo>
                      <a:cubicBezTo>
                        <a:pt x="0" y="81512"/>
                        <a:pt x="12604" y="53360"/>
                        <a:pt x="32982" y="3298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1"/>
                  <a:tileRect/>
                </a:gradFill>
                <a:ln w="38100">
                  <a:solidFill>
                    <a:srgbClr val="FFFFFF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C1CE0E7B-FE0D-4603-B7C8-ABA0ABE0C35F}"/>
                    </a:ext>
                  </a:extLst>
                </p:cNvPr>
                <p:cNvSpPr/>
                <p:nvPr/>
              </p:nvSpPr>
              <p:spPr bwMode="auto">
                <a:xfrm rot="6300000">
                  <a:off x="2086813" y="4102783"/>
                  <a:ext cx="534518" cy="675634"/>
                </a:xfrm>
                <a:custGeom>
                  <a:avLst/>
                  <a:gdLst>
                    <a:gd name="connsiteX0" fmla="*/ 8849 w 534518"/>
                    <a:gd name="connsiteY0" fmla="*/ 606858 h 675634"/>
                    <a:gd name="connsiteX1" fmla="*/ 0 w 534518"/>
                    <a:gd name="connsiteY1" fmla="*/ 563026 h 675634"/>
                    <a:gd name="connsiteX2" fmla="*/ 0 w 534518"/>
                    <a:gd name="connsiteY2" fmla="*/ 112608 h 675634"/>
                    <a:gd name="connsiteX3" fmla="*/ 112608 w 534518"/>
                    <a:gd name="connsiteY3" fmla="*/ 0 h 675634"/>
                    <a:gd name="connsiteX4" fmla="*/ 227960 w 534518"/>
                    <a:gd name="connsiteY4" fmla="*/ 0 h 675634"/>
                    <a:gd name="connsiteX5" fmla="*/ 246551 w 534518"/>
                    <a:gd name="connsiteY5" fmla="*/ 21348 h 675634"/>
                    <a:gd name="connsiteX6" fmla="*/ 527154 w 534518"/>
                    <a:gd name="connsiteY6" fmla="*/ 644232 h 675634"/>
                    <a:gd name="connsiteX7" fmla="*/ 534518 w 534518"/>
                    <a:gd name="connsiteY7" fmla="*/ 675634 h 675634"/>
                    <a:gd name="connsiteX8" fmla="*/ 112608 w 534518"/>
                    <a:gd name="connsiteY8" fmla="*/ 675634 h 675634"/>
                    <a:gd name="connsiteX9" fmla="*/ 8849 w 534518"/>
                    <a:gd name="connsiteY9" fmla="*/ 606858 h 67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4518" h="675634">
                      <a:moveTo>
                        <a:pt x="8849" y="606858"/>
                      </a:moveTo>
                      <a:cubicBezTo>
                        <a:pt x="3151" y="593386"/>
                        <a:pt x="0" y="578574"/>
                        <a:pt x="0" y="563026"/>
                      </a:cubicBezTo>
                      <a:lnTo>
                        <a:pt x="0" y="112608"/>
                      </a:lnTo>
                      <a:cubicBezTo>
                        <a:pt x="0" y="50416"/>
                        <a:pt x="50416" y="0"/>
                        <a:pt x="112608" y="0"/>
                      </a:cubicBezTo>
                      <a:lnTo>
                        <a:pt x="227960" y="0"/>
                      </a:lnTo>
                      <a:lnTo>
                        <a:pt x="246551" y="21348"/>
                      </a:lnTo>
                      <a:cubicBezTo>
                        <a:pt x="353850" y="161874"/>
                        <a:pt x="457446" y="384077"/>
                        <a:pt x="527154" y="644232"/>
                      </a:cubicBezTo>
                      <a:lnTo>
                        <a:pt x="534518" y="675634"/>
                      </a:lnTo>
                      <a:lnTo>
                        <a:pt x="112608" y="675634"/>
                      </a:lnTo>
                      <a:cubicBezTo>
                        <a:pt x="65964" y="675634"/>
                        <a:pt x="25944" y="647275"/>
                        <a:pt x="8849" y="60685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1"/>
                  <a:tileRect/>
                </a:gradFill>
                <a:ln w="38100">
                  <a:solidFill>
                    <a:srgbClr val="FFFFFF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E904EF05-6280-4E42-935C-92D7B5864710}"/>
                  </a:ext>
                </a:extLst>
              </p:cNvPr>
              <p:cNvGrpSpPr/>
              <p:nvPr/>
            </p:nvGrpSpPr>
            <p:grpSpPr>
              <a:xfrm>
                <a:off x="538660" y="6082613"/>
                <a:ext cx="2197539" cy="2571927"/>
                <a:chOff x="3273644" y="3215605"/>
                <a:chExt cx="2197539" cy="2571927"/>
              </a:xfrm>
            </p:grpSpPr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8D88B82F-72C6-4207-85E9-3ECD42D90DB8}"/>
                    </a:ext>
                  </a:extLst>
                </p:cNvPr>
                <p:cNvGrpSpPr/>
                <p:nvPr/>
              </p:nvGrpSpPr>
              <p:grpSpPr>
                <a:xfrm>
                  <a:off x="3278313" y="3240415"/>
                  <a:ext cx="2192870" cy="2534824"/>
                  <a:chOff x="917262" y="3252708"/>
                  <a:chExt cx="2192870" cy="2534824"/>
                </a:xfrm>
              </p:grpSpPr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C4FE85D3-E253-4DB6-9CB6-D188B02C29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26750" y="3676638"/>
                    <a:ext cx="2183382" cy="2110894"/>
                  </a:xfrm>
                  <a:custGeom>
                    <a:avLst/>
                    <a:gdLst>
                      <a:gd name="connsiteX0" fmla="*/ 0 w 1759456"/>
                      <a:gd name="connsiteY0" fmla="*/ 0 h 1701042"/>
                      <a:gd name="connsiteX1" fmla="*/ 5464 w 1759456"/>
                      <a:gd name="connsiteY1" fmla="*/ 0 h 1701042"/>
                      <a:gd name="connsiteX2" fmla="*/ 6662 w 1759456"/>
                      <a:gd name="connsiteY2" fmla="*/ 9164 h 1701042"/>
                      <a:gd name="connsiteX3" fmla="*/ 879729 w 1759456"/>
                      <a:gd name="connsiteY3" fmla="*/ 313332 h 1701042"/>
                      <a:gd name="connsiteX4" fmla="*/ 1752796 w 1759456"/>
                      <a:gd name="connsiteY4" fmla="*/ 9164 h 1701042"/>
                      <a:gd name="connsiteX5" fmla="*/ 1753995 w 1759456"/>
                      <a:gd name="connsiteY5" fmla="*/ 0 h 1701042"/>
                      <a:gd name="connsiteX6" fmla="*/ 1759456 w 1759456"/>
                      <a:gd name="connsiteY6" fmla="*/ 0 h 1701042"/>
                      <a:gd name="connsiteX7" fmla="*/ 1428979 w 1759456"/>
                      <a:gd name="connsiteY7" fmla="*/ 1502093 h 1701042"/>
                      <a:gd name="connsiteX8" fmla="*/ 879729 w 1759456"/>
                      <a:gd name="connsiteY8" fmla="*/ 1701042 h 1701042"/>
                      <a:gd name="connsiteX9" fmla="*/ 330479 w 1759456"/>
                      <a:gd name="connsiteY9" fmla="*/ 1502093 h 1701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59456" h="1701042">
                        <a:moveTo>
                          <a:pt x="0" y="0"/>
                        </a:moveTo>
                        <a:lnTo>
                          <a:pt x="5464" y="0"/>
                        </a:lnTo>
                        <a:lnTo>
                          <a:pt x="6662" y="9164"/>
                        </a:lnTo>
                        <a:cubicBezTo>
                          <a:pt x="51604" y="180011"/>
                          <a:pt x="425338" y="313332"/>
                          <a:pt x="879729" y="313332"/>
                        </a:cubicBezTo>
                        <a:cubicBezTo>
                          <a:pt x="1334120" y="313332"/>
                          <a:pt x="1707854" y="180011"/>
                          <a:pt x="1752796" y="9164"/>
                        </a:cubicBezTo>
                        <a:lnTo>
                          <a:pt x="1753995" y="0"/>
                        </a:lnTo>
                        <a:lnTo>
                          <a:pt x="1759456" y="0"/>
                        </a:lnTo>
                        <a:lnTo>
                          <a:pt x="1428979" y="1502093"/>
                        </a:lnTo>
                        <a:cubicBezTo>
                          <a:pt x="1376701" y="1615633"/>
                          <a:pt x="1150658" y="1701042"/>
                          <a:pt x="879729" y="1701042"/>
                        </a:cubicBezTo>
                        <a:cubicBezTo>
                          <a:pt x="608800" y="1701042"/>
                          <a:pt x="382757" y="1615633"/>
                          <a:pt x="330479" y="150209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00B0F0">
                          <a:alpha val="20000"/>
                        </a:srgbClr>
                      </a:gs>
                      <a:gs pos="50000">
                        <a:srgbClr val="FFFFFF">
                          <a:alpha val="0"/>
                        </a:srgbClr>
                      </a:gs>
                      <a:gs pos="100000">
                        <a:srgbClr val="00B0F0">
                          <a:alpha val="20000"/>
                        </a:srgbClr>
                      </a:gs>
                    </a:gsLst>
                    <a:lin ang="10800000" scaled="1"/>
                    <a:tileRect/>
                  </a:gradFill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3" name="楕円 552">
                    <a:extLst>
                      <a:ext uri="{FF2B5EF4-FFF2-40B4-BE49-F238E27FC236}">
                        <a16:creationId xmlns:a16="http://schemas.microsoft.com/office/drawing/2014/main" id="{BFC0885D-F48A-4CCE-88BF-EB525EC308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7262" y="3252708"/>
                    <a:ext cx="2185862" cy="80009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50000">
                        <a:srgbClr val="FFFFFF"/>
                      </a:gs>
                      <a:gs pos="100000">
                        <a:srgbClr val="CCECFF"/>
                      </a:gs>
                    </a:gsLst>
                    <a:lin ang="10800000" scaled="1"/>
                    <a:tileRect/>
                  </a:gradFill>
                  <a:ln w="1905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41CC23A9-7BAC-4775-B343-A2BFC21A1192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2775544" y="4026077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881CCBEB-F955-4215-AB4B-E8A87DE14D46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noFill/>
                <a:ln w="1905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1" name="楕円 75">
                  <a:extLst>
                    <a:ext uri="{FF2B5EF4-FFF2-40B4-BE49-F238E27FC236}">
                      <a16:creationId xmlns:a16="http://schemas.microsoft.com/office/drawing/2014/main" id="{552D3F92-7B36-4D40-A9F7-613AAB907449}"/>
                    </a:ext>
                  </a:extLst>
                </p:cNvPr>
                <p:cNvSpPr/>
                <p:nvPr/>
              </p:nvSpPr>
              <p:spPr bwMode="auto">
                <a:xfrm>
                  <a:off x="3276600" y="3651728"/>
                  <a:ext cx="2186705" cy="413066"/>
                </a:xfrm>
                <a:custGeom>
                  <a:avLst/>
                  <a:gdLst>
                    <a:gd name="connsiteX0" fmla="*/ 0 w 2118488"/>
                    <a:gd name="connsiteY0" fmla="*/ 400046 h 800092"/>
                    <a:gd name="connsiteX1" fmla="*/ 1059244 w 2118488"/>
                    <a:gd name="connsiteY1" fmla="*/ 0 h 800092"/>
                    <a:gd name="connsiteX2" fmla="*/ 2118488 w 2118488"/>
                    <a:gd name="connsiteY2" fmla="*/ 400046 h 800092"/>
                    <a:gd name="connsiteX3" fmla="*/ 1059244 w 2118488"/>
                    <a:gd name="connsiteY3" fmla="*/ 800092 h 800092"/>
                    <a:gd name="connsiteX4" fmla="*/ 0 w 2118488"/>
                    <a:gd name="connsiteY4" fmla="*/ 400046 h 800092"/>
                    <a:gd name="connsiteX0" fmla="*/ 1059244 w 2118488"/>
                    <a:gd name="connsiteY0" fmla="*/ 0 h 800092"/>
                    <a:gd name="connsiteX1" fmla="*/ 2118488 w 2118488"/>
                    <a:gd name="connsiteY1" fmla="*/ 400046 h 800092"/>
                    <a:gd name="connsiteX2" fmla="*/ 1059244 w 2118488"/>
                    <a:gd name="connsiteY2" fmla="*/ 800092 h 800092"/>
                    <a:gd name="connsiteX3" fmla="*/ 0 w 2118488"/>
                    <a:gd name="connsiteY3" fmla="*/ 400046 h 800092"/>
                    <a:gd name="connsiteX4" fmla="*/ 1150684 w 2118488"/>
                    <a:gd name="connsiteY4" fmla="*/ 91440 h 800092"/>
                    <a:gd name="connsiteX0" fmla="*/ 1059244 w 2118488"/>
                    <a:gd name="connsiteY0" fmla="*/ 0 h 800092"/>
                    <a:gd name="connsiteX1" fmla="*/ 2118488 w 2118488"/>
                    <a:gd name="connsiteY1" fmla="*/ 400046 h 800092"/>
                    <a:gd name="connsiteX2" fmla="*/ 1059244 w 2118488"/>
                    <a:gd name="connsiteY2" fmla="*/ 800092 h 800092"/>
                    <a:gd name="connsiteX3" fmla="*/ 0 w 2118488"/>
                    <a:gd name="connsiteY3" fmla="*/ 400046 h 800092"/>
                    <a:gd name="connsiteX0" fmla="*/ 2118488 w 2118488"/>
                    <a:gd name="connsiteY0" fmla="*/ 0 h 400046"/>
                    <a:gd name="connsiteX1" fmla="*/ 1059244 w 2118488"/>
                    <a:gd name="connsiteY1" fmla="*/ 400046 h 400046"/>
                    <a:gd name="connsiteX2" fmla="*/ 0 w 2118488"/>
                    <a:gd name="connsiteY2" fmla="*/ 0 h 400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18488" h="400046">
                      <a:moveTo>
                        <a:pt x="2118488" y="0"/>
                      </a:moveTo>
                      <a:cubicBezTo>
                        <a:pt x="2118488" y="220939"/>
                        <a:pt x="1644248" y="400046"/>
                        <a:pt x="1059244" y="400046"/>
                      </a:cubicBezTo>
                      <a:cubicBezTo>
                        <a:pt x="474240" y="400046"/>
                        <a:pt x="0" y="22093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E88AEBC8-AAB4-4834-8045-CB2D954C5669}"/>
                </a:ext>
              </a:extLst>
            </p:cNvPr>
            <p:cNvGrpSpPr/>
            <p:nvPr/>
          </p:nvGrpSpPr>
          <p:grpSpPr>
            <a:xfrm>
              <a:off x="3357203" y="4244575"/>
              <a:ext cx="643544" cy="845750"/>
              <a:chOff x="538660" y="6082613"/>
              <a:chExt cx="2197539" cy="2574978"/>
            </a:xfrm>
          </p:grpSpPr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B3B0A6B7-E852-44BF-9693-B2870D1D2777}"/>
                  </a:ext>
                </a:extLst>
              </p:cNvPr>
              <p:cNvGrpSpPr/>
              <p:nvPr/>
            </p:nvGrpSpPr>
            <p:grpSpPr>
              <a:xfrm>
                <a:off x="702971" y="6973351"/>
                <a:ext cx="1866900" cy="1684240"/>
                <a:chOff x="1119585" y="4122788"/>
                <a:chExt cx="1781522" cy="1629384"/>
              </a:xfrm>
            </p:grpSpPr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C0F68776-611B-4FB2-A003-D78FBB88975E}"/>
                    </a:ext>
                  </a:extLst>
                </p:cNvPr>
                <p:cNvSpPr/>
                <p:nvPr/>
              </p:nvSpPr>
              <p:spPr bwMode="auto">
                <a:xfrm>
                  <a:off x="1119888" y="4125788"/>
                  <a:ext cx="1781219" cy="1626384"/>
                </a:xfrm>
                <a:custGeom>
                  <a:avLst/>
                  <a:gdLst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720490 w 1781219"/>
                    <a:gd name="connsiteY11" fmla="*/ 434348 h 1626384"/>
                    <a:gd name="connsiteX12" fmla="*/ 1720490 w 1781219"/>
                    <a:gd name="connsiteY12" fmla="*/ 434348 h 1626384"/>
                    <a:gd name="connsiteX13" fmla="*/ 1653246 w 1781219"/>
                    <a:gd name="connsiteY13" fmla="*/ 482610 h 1626384"/>
                    <a:gd name="connsiteX14" fmla="*/ 890609 w 1781219"/>
                    <a:gd name="connsiteY14" fmla="*/ 635625 h 1626384"/>
                    <a:gd name="connsiteX15" fmla="*/ 16989 w 1781219"/>
                    <a:gd name="connsiteY15" fmla="*/ 381863 h 1626384"/>
                    <a:gd name="connsiteX16" fmla="*/ 14630 w 1781219"/>
                    <a:gd name="connsiteY16" fmla="*/ 376352 h 1626384"/>
                    <a:gd name="connsiteX17" fmla="*/ 0 w 1781219"/>
                    <a:gd name="connsiteY17" fmla="*/ 309857 h 1626384"/>
                    <a:gd name="connsiteX18" fmla="*/ 3476 w 1781219"/>
                    <a:gd name="connsiteY18" fmla="*/ 285319 h 1626384"/>
                    <a:gd name="connsiteX19" fmla="*/ 890609 w 1781219"/>
                    <a:gd name="connsiteY19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720490 w 1781219"/>
                    <a:gd name="connsiteY11" fmla="*/ 434348 h 1626384"/>
                    <a:gd name="connsiteX12" fmla="*/ 1653246 w 1781219"/>
                    <a:gd name="connsiteY12" fmla="*/ 482610 h 1626384"/>
                    <a:gd name="connsiteX13" fmla="*/ 890609 w 1781219"/>
                    <a:gd name="connsiteY13" fmla="*/ 635625 h 1626384"/>
                    <a:gd name="connsiteX14" fmla="*/ 16989 w 1781219"/>
                    <a:gd name="connsiteY14" fmla="*/ 381863 h 1626384"/>
                    <a:gd name="connsiteX15" fmla="*/ 14630 w 1781219"/>
                    <a:gd name="connsiteY15" fmla="*/ 376352 h 1626384"/>
                    <a:gd name="connsiteX16" fmla="*/ 0 w 1781219"/>
                    <a:gd name="connsiteY16" fmla="*/ 309857 h 1626384"/>
                    <a:gd name="connsiteX17" fmla="*/ 3476 w 1781219"/>
                    <a:gd name="connsiteY17" fmla="*/ 285319 h 1626384"/>
                    <a:gd name="connsiteX18" fmla="*/ 890609 w 1781219"/>
                    <a:gd name="connsiteY18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653246 w 1781219"/>
                    <a:gd name="connsiteY11" fmla="*/ 482610 h 1626384"/>
                    <a:gd name="connsiteX12" fmla="*/ 890609 w 1781219"/>
                    <a:gd name="connsiteY12" fmla="*/ 635625 h 1626384"/>
                    <a:gd name="connsiteX13" fmla="*/ 16989 w 1781219"/>
                    <a:gd name="connsiteY13" fmla="*/ 381863 h 1626384"/>
                    <a:gd name="connsiteX14" fmla="*/ 14630 w 1781219"/>
                    <a:gd name="connsiteY14" fmla="*/ 376352 h 1626384"/>
                    <a:gd name="connsiteX15" fmla="*/ 0 w 1781219"/>
                    <a:gd name="connsiteY15" fmla="*/ 309857 h 1626384"/>
                    <a:gd name="connsiteX16" fmla="*/ 3476 w 1781219"/>
                    <a:gd name="connsiteY16" fmla="*/ 285319 h 1626384"/>
                    <a:gd name="connsiteX17" fmla="*/ 890609 w 1781219"/>
                    <a:gd name="connsiteY17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890609 w 1781219"/>
                    <a:gd name="connsiteY11" fmla="*/ 635625 h 1626384"/>
                    <a:gd name="connsiteX12" fmla="*/ 16989 w 1781219"/>
                    <a:gd name="connsiteY12" fmla="*/ 381863 h 1626384"/>
                    <a:gd name="connsiteX13" fmla="*/ 14630 w 1781219"/>
                    <a:gd name="connsiteY13" fmla="*/ 376352 h 1626384"/>
                    <a:gd name="connsiteX14" fmla="*/ 0 w 1781219"/>
                    <a:gd name="connsiteY14" fmla="*/ 309857 h 1626384"/>
                    <a:gd name="connsiteX15" fmla="*/ 3476 w 1781219"/>
                    <a:gd name="connsiteY15" fmla="*/ 285319 h 1626384"/>
                    <a:gd name="connsiteX16" fmla="*/ 890609 w 1781219"/>
                    <a:gd name="connsiteY16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6989 w 1781219"/>
                    <a:gd name="connsiteY11" fmla="*/ 381863 h 1626384"/>
                    <a:gd name="connsiteX12" fmla="*/ 14630 w 1781219"/>
                    <a:gd name="connsiteY12" fmla="*/ 376352 h 1626384"/>
                    <a:gd name="connsiteX13" fmla="*/ 0 w 1781219"/>
                    <a:gd name="connsiteY13" fmla="*/ 309857 h 1626384"/>
                    <a:gd name="connsiteX14" fmla="*/ 3476 w 1781219"/>
                    <a:gd name="connsiteY14" fmla="*/ 285319 h 1626384"/>
                    <a:gd name="connsiteX15" fmla="*/ 890609 w 1781219"/>
                    <a:gd name="connsiteY15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909657 w 1781219"/>
                    <a:gd name="connsiteY10" fmla="*/ 647533 h 1626384"/>
                    <a:gd name="connsiteX11" fmla="*/ 16989 w 1781219"/>
                    <a:gd name="connsiteY11" fmla="*/ 381863 h 1626384"/>
                    <a:gd name="connsiteX12" fmla="*/ 14630 w 1781219"/>
                    <a:gd name="connsiteY12" fmla="*/ 376352 h 1626384"/>
                    <a:gd name="connsiteX13" fmla="*/ 0 w 1781219"/>
                    <a:gd name="connsiteY13" fmla="*/ 309857 h 1626384"/>
                    <a:gd name="connsiteX14" fmla="*/ 3476 w 1781219"/>
                    <a:gd name="connsiteY14" fmla="*/ 285319 h 1626384"/>
                    <a:gd name="connsiteX15" fmla="*/ 890609 w 1781219"/>
                    <a:gd name="connsiteY15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16989 w 1781219"/>
                    <a:gd name="connsiteY10" fmla="*/ 381863 h 1626384"/>
                    <a:gd name="connsiteX11" fmla="*/ 14630 w 1781219"/>
                    <a:gd name="connsiteY11" fmla="*/ 376352 h 1626384"/>
                    <a:gd name="connsiteX12" fmla="*/ 0 w 1781219"/>
                    <a:gd name="connsiteY12" fmla="*/ 309857 h 1626384"/>
                    <a:gd name="connsiteX13" fmla="*/ 3476 w 1781219"/>
                    <a:gd name="connsiteY13" fmla="*/ 285319 h 1626384"/>
                    <a:gd name="connsiteX14" fmla="*/ 890609 w 1781219"/>
                    <a:gd name="connsiteY14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16989 w 1781219"/>
                    <a:gd name="connsiteY10" fmla="*/ 381863 h 1626384"/>
                    <a:gd name="connsiteX11" fmla="*/ 0 w 1781219"/>
                    <a:gd name="connsiteY11" fmla="*/ 309857 h 1626384"/>
                    <a:gd name="connsiteX12" fmla="*/ 3476 w 1781219"/>
                    <a:gd name="connsiteY12" fmla="*/ 285319 h 1626384"/>
                    <a:gd name="connsiteX13" fmla="*/ 890609 w 1781219"/>
                    <a:gd name="connsiteY13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0 w 1781219"/>
                    <a:gd name="connsiteY10" fmla="*/ 309857 h 1626384"/>
                    <a:gd name="connsiteX11" fmla="*/ 3476 w 1781219"/>
                    <a:gd name="connsiteY11" fmla="*/ 285319 h 1626384"/>
                    <a:gd name="connsiteX12" fmla="*/ 890609 w 1781219"/>
                    <a:gd name="connsiteY12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0 w 1781219"/>
                    <a:gd name="connsiteY9" fmla="*/ 309857 h 1626384"/>
                    <a:gd name="connsiteX10" fmla="*/ 3476 w 1781219"/>
                    <a:gd name="connsiteY10" fmla="*/ 285319 h 1626384"/>
                    <a:gd name="connsiteX11" fmla="*/ 890609 w 1781219"/>
                    <a:gd name="connsiteY11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0 w 1781219"/>
                    <a:gd name="connsiteY8" fmla="*/ 309857 h 1626384"/>
                    <a:gd name="connsiteX9" fmla="*/ 3476 w 1781219"/>
                    <a:gd name="connsiteY9" fmla="*/ 285319 h 1626384"/>
                    <a:gd name="connsiteX10" fmla="*/ 890609 w 1781219"/>
                    <a:gd name="connsiteY10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543607 w 1781219"/>
                    <a:gd name="connsiteY4" fmla="*/ 1389856 h 1626384"/>
                    <a:gd name="connsiteX5" fmla="*/ 890609 w 1781219"/>
                    <a:gd name="connsiteY5" fmla="*/ 1626384 h 1626384"/>
                    <a:gd name="connsiteX6" fmla="*/ 237610 w 1781219"/>
                    <a:gd name="connsiteY6" fmla="*/ 1389856 h 1626384"/>
                    <a:gd name="connsiteX7" fmla="*/ 0 w 1781219"/>
                    <a:gd name="connsiteY7" fmla="*/ 309857 h 1626384"/>
                    <a:gd name="connsiteX8" fmla="*/ 3476 w 1781219"/>
                    <a:gd name="connsiteY8" fmla="*/ 285319 h 1626384"/>
                    <a:gd name="connsiteX9" fmla="*/ 890609 w 1781219"/>
                    <a:gd name="connsiteY9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543607 w 1781219"/>
                    <a:gd name="connsiteY3" fmla="*/ 1389856 h 1626384"/>
                    <a:gd name="connsiteX4" fmla="*/ 890609 w 1781219"/>
                    <a:gd name="connsiteY4" fmla="*/ 1626384 h 1626384"/>
                    <a:gd name="connsiteX5" fmla="*/ 237610 w 1781219"/>
                    <a:gd name="connsiteY5" fmla="*/ 1389856 h 1626384"/>
                    <a:gd name="connsiteX6" fmla="*/ 0 w 1781219"/>
                    <a:gd name="connsiteY6" fmla="*/ 309857 h 1626384"/>
                    <a:gd name="connsiteX7" fmla="*/ 3476 w 1781219"/>
                    <a:gd name="connsiteY7" fmla="*/ 285319 h 1626384"/>
                    <a:gd name="connsiteX8" fmla="*/ 890609 w 1781219"/>
                    <a:gd name="connsiteY8" fmla="*/ 0 h 1626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81219" h="1626384">
                      <a:moveTo>
                        <a:pt x="890609" y="0"/>
                      </a:moveTo>
                      <a:cubicBezTo>
                        <a:pt x="1352321" y="0"/>
                        <a:pt x="1732077" y="125060"/>
                        <a:pt x="1777742" y="285319"/>
                      </a:cubicBezTo>
                      <a:lnTo>
                        <a:pt x="1781219" y="309861"/>
                      </a:lnTo>
                      <a:lnTo>
                        <a:pt x="1543607" y="1389856"/>
                      </a:lnTo>
                      <a:cubicBezTo>
                        <a:pt x="1397610" y="1598195"/>
                        <a:pt x="1212713" y="1626384"/>
                        <a:pt x="890609" y="1626384"/>
                      </a:cubicBezTo>
                      <a:cubicBezTo>
                        <a:pt x="568504" y="1626384"/>
                        <a:pt x="299764" y="1524843"/>
                        <a:pt x="237610" y="1389856"/>
                      </a:cubicBezTo>
                      <a:lnTo>
                        <a:pt x="0" y="309857"/>
                      </a:lnTo>
                      <a:lnTo>
                        <a:pt x="3476" y="285319"/>
                      </a:lnTo>
                      <a:cubicBezTo>
                        <a:pt x="49143" y="125060"/>
                        <a:pt x="428898" y="0"/>
                        <a:pt x="89060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560BDE96-3A3D-495F-BA47-DC104387BE75}"/>
                    </a:ext>
                  </a:extLst>
                </p:cNvPr>
                <p:cNvSpPr/>
                <p:nvPr/>
              </p:nvSpPr>
              <p:spPr bwMode="auto">
                <a:xfrm>
                  <a:off x="1119585" y="4122788"/>
                  <a:ext cx="1781219" cy="635625"/>
                </a:xfrm>
                <a:custGeom>
                  <a:avLst/>
                  <a:gdLst>
                    <a:gd name="connsiteX0" fmla="*/ 717688 w 1435377"/>
                    <a:gd name="connsiteY0" fmla="*/ 0 h 512212"/>
                    <a:gd name="connsiteX1" fmla="*/ 1432575 w 1435377"/>
                    <a:gd name="connsiteY1" fmla="*/ 229921 h 512212"/>
                    <a:gd name="connsiteX2" fmla="*/ 1435377 w 1435377"/>
                    <a:gd name="connsiteY2" fmla="*/ 249698 h 512212"/>
                    <a:gd name="connsiteX3" fmla="*/ 1423590 w 1435377"/>
                    <a:gd name="connsiteY3" fmla="*/ 303275 h 512212"/>
                    <a:gd name="connsiteX4" fmla="*/ 1421686 w 1435377"/>
                    <a:gd name="connsiteY4" fmla="*/ 307720 h 512212"/>
                    <a:gd name="connsiteX5" fmla="*/ 717688 w 1435377"/>
                    <a:gd name="connsiteY5" fmla="*/ 512212 h 512212"/>
                    <a:gd name="connsiteX6" fmla="*/ 13690 w 1435377"/>
                    <a:gd name="connsiteY6" fmla="*/ 307720 h 512212"/>
                    <a:gd name="connsiteX7" fmla="*/ 11789 w 1435377"/>
                    <a:gd name="connsiteY7" fmla="*/ 303279 h 512212"/>
                    <a:gd name="connsiteX8" fmla="*/ 0 w 1435377"/>
                    <a:gd name="connsiteY8" fmla="*/ 249695 h 512212"/>
                    <a:gd name="connsiteX9" fmla="*/ 2801 w 1435377"/>
                    <a:gd name="connsiteY9" fmla="*/ 229921 h 512212"/>
                    <a:gd name="connsiteX10" fmla="*/ 717688 w 1435377"/>
                    <a:gd name="connsiteY10" fmla="*/ 0 h 512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35377" h="512212">
                      <a:moveTo>
                        <a:pt x="717688" y="0"/>
                      </a:moveTo>
                      <a:cubicBezTo>
                        <a:pt x="1089754" y="0"/>
                        <a:pt x="1395776" y="100778"/>
                        <a:pt x="1432575" y="229921"/>
                      </a:cubicBezTo>
                      <a:lnTo>
                        <a:pt x="1435377" y="249698"/>
                      </a:lnTo>
                      <a:lnTo>
                        <a:pt x="1423590" y="303275"/>
                      </a:lnTo>
                      <a:lnTo>
                        <a:pt x="1421686" y="307720"/>
                      </a:lnTo>
                      <a:cubicBezTo>
                        <a:pt x="1354679" y="424423"/>
                        <a:pt x="1064949" y="512212"/>
                        <a:pt x="717688" y="512212"/>
                      </a:cubicBezTo>
                      <a:cubicBezTo>
                        <a:pt x="370427" y="512212"/>
                        <a:pt x="80697" y="424423"/>
                        <a:pt x="13690" y="307720"/>
                      </a:cubicBezTo>
                      <a:lnTo>
                        <a:pt x="11789" y="303279"/>
                      </a:lnTo>
                      <a:lnTo>
                        <a:pt x="0" y="249695"/>
                      </a:lnTo>
                      <a:lnTo>
                        <a:pt x="2801" y="229921"/>
                      </a:lnTo>
                      <a:cubicBezTo>
                        <a:pt x="39601" y="100778"/>
                        <a:pt x="345623" y="0"/>
                        <a:pt x="717688" y="0"/>
                      </a:cubicBez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4A6643A8-60F2-4D5E-8CCF-E16FD701EA72}"/>
                    </a:ext>
                  </a:extLst>
                </p:cNvPr>
                <p:cNvSpPr/>
                <p:nvPr/>
              </p:nvSpPr>
              <p:spPr bwMode="auto">
                <a:xfrm rot="2700000">
                  <a:off x="1520894" y="4323272"/>
                  <a:ext cx="645772" cy="580588"/>
                </a:xfrm>
                <a:custGeom>
                  <a:avLst/>
                  <a:gdLst>
                    <a:gd name="connsiteX0" fmla="*/ 32982 w 645772"/>
                    <a:gd name="connsiteY0" fmla="*/ 32982 h 580588"/>
                    <a:gd name="connsiteX1" fmla="*/ 112608 w 645772"/>
                    <a:gd name="connsiteY1" fmla="*/ 0 h 580588"/>
                    <a:gd name="connsiteX2" fmla="*/ 563027 w 645772"/>
                    <a:gd name="connsiteY2" fmla="*/ 0 h 580588"/>
                    <a:gd name="connsiteX3" fmla="*/ 642653 w 645772"/>
                    <a:gd name="connsiteY3" fmla="*/ 32982 h 580588"/>
                    <a:gd name="connsiteX4" fmla="*/ 645772 w 645772"/>
                    <a:gd name="connsiteY4" fmla="*/ 37607 h 580588"/>
                    <a:gd name="connsiteX5" fmla="*/ 592907 w 645772"/>
                    <a:gd name="connsiteY5" fmla="*/ 101734 h 580588"/>
                    <a:gd name="connsiteX6" fmla="*/ 484799 w 645772"/>
                    <a:gd name="connsiteY6" fmla="*/ 216863 h 580588"/>
                    <a:gd name="connsiteX7" fmla="*/ 32392 w 645772"/>
                    <a:gd name="connsiteY7" fmla="*/ 566636 h 580588"/>
                    <a:gd name="connsiteX8" fmla="*/ 3546 w 645772"/>
                    <a:gd name="connsiteY8" fmla="*/ 580588 h 580588"/>
                    <a:gd name="connsiteX9" fmla="*/ 0 w 645772"/>
                    <a:gd name="connsiteY9" fmla="*/ 563026 h 580588"/>
                    <a:gd name="connsiteX10" fmla="*/ 0 w 645772"/>
                    <a:gd name="connsiteY10" fmla="*/ 112608 h 580588"/>
                    <a:gd name="connsiteX11" fmla="*/ 32982 w 645772"/>
                    <a:gd name="connsiteY11" fmla="*/ 32982 h 5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5772" h="580588">
                      <a:moveTo>
                        <a:pt x="32982" y="32982"/>
                      </a:moveTo>
                      <a:cubicBezTo>
                        <a:pt x="53360" y="12604"/>
                        <a:pt x="81512" y="0"/>
                        <a:pt x="112608" y="0"/>
                      </a:cubicBezTo>
                      <a:lnTo>
                        <a:pt x="563027" y="0"/>
                      </a:lnTo>
                      <a:cubicBezTo>
                        <a:pt x="594123" y="0"/>
                        <a:pt x="622275" y="12604"/>
                        <a:pt x="642653" y="32982"/>
                      </a:cubicBezTo>
                      <a:lnTo>
                        <a:pt x="645772" y="37607"/>
                      </a:lnTo>
                      <a:lnTo>
                        <a:pt x="592907" y="101734"/>
                      </a:lnTo>
                      <a:cubicBezTo>
                        <a:pt x="558985" y="140269"/>
                        <a:pt x="522888" y="178773"/>
                        <a:pt x="484799" y="216863"/>
                      </a:cubicBezTo>
                      <a:cubicBezTo>
                        <a:pt x="332442" y="369220"/>
                        <a:pt x="173448" y="489698"/>
                        <a:pt x="32392" y="566636"/>
                      </a:cubicBezTo>
                      <a:lnTo>
                        <a:pt x="3546" y="580588"/>
                      </a:lnTo>
                      <a:lnTo>
                        <a:pt x="0" y="563026"/>
                      </a:lnTo>
                      <a:lnTo>
                        <a:pt x="0" y="112608"/>
                      </a:lnTo>
                      <a:cubicBezTo>
                        <a:pt x="0" y="81512"/>
                        <a:pt x="12604" y="53360"/>
                        <a:pt x="32982" y="3298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1"/>
                  <a:tileRect/>
                </a:gradFill>
                <a:ln w="38100">
                  <a:solidFill>
                    <a:srgbClr val="FFFFFF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C9B41273-C649-4174-8B14-44E88B85FEC0}"/>
                    </a:ext>
                  </a:extLst>
                </p:cNvPr>
                <p:cNvSpPr/>
                <p:nvPr/>
              </p:nvSpPr>
              <p:spPr bwMode="auto">
                <a:xfrm rot="6300000">
                  <a:off x="2086813" y="4102783"/>
                  <a:ext cx="534518" cy="675634"/>
                </a:xfrm>
                <a:custGeom>
                  <a:avLst/>
                  <a:gdLst>
                    <a:gd name="connsiteX0" fmla="*/ 8849 w 534518"/>
                    <a:gd name="connsiteY0" fmla="*/ 606858 h 675634"/>
                    <a:gd name="connsiteX1" fmla="*/ 0 w 534518"/>
                    <a:gd name="connsiteY1" fmla="*/ 563026 h 675634"/>
                    <a:gd name="connsiteX2" fmla="*/ 0 w 534518"/>
                    <a:gd name="connsiteY2" fmla="*/ 112608 h 675634"/>
                    <a:gd name="connsiteX3" fmla="*/ 112608 w 534518"/>
                    <a:gd name="connsiteY3" fmla="*/ 0 h 675634"/>
                    <a:gd name="connsiteX4" fmla="*/ 227960 w 534518"/>
                    <a:gd name="connsiteY4" fmla="*/ 0 h 675634"/>
                    <a:gd name="connsiteX5" fmla="*/ 246551 w 534518"/>
                    <a:gd name="connsiteY5" fmla="*/ 21348 h 675634"/>
                    <a:gd name="connsiteX6" fmla="*/ 527154 w 534518"/>
                    <a:gd name="connsiteY6" fmla="*/ 644232 h 675634"/>
                    <a:gd name="connsiteX7" fmla="*/ 534518 w 534518"/>
                    <a:gd name="connsiteY7" fmla="*/ 675634 h 675634"/>
                    <a:gd name="connsiteX8" fmla="*/ 112608 w 534518"/>
                    <a:gd name="connsiteY8" fmla="*/ 675634 h 675634"/>
                    <a:gd name="connsiteX9" fmla="*/ 8849 w 534518"/>
                    <a:gd name="connsiteY9" fmla="*/ 606858 h 67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4518" h="675634">
                      <a:moveTo>
                        <a:pt x="8849" y="606858"/>
                      </a:moveTo>
                      <a:cubicBezTo>
                        <a:pt x="3151" y="593386"/>
                        <a:pt x="0" y="578574"/>
                        <a:pt x="0" y="563026"/>
                      </a:cubicBezTo>
                      <a:lnTo>
                        <a:pt x="0" y="112608"/>
                      </a:lnTo>
                      <a:cubicBezTo>
                        <a:pt x="0" y="50416"/>
                        <a:pt x="50416" y="0"/>
                        <a:pt x="112608" y="0"/>
                      </a:cubicBezTo>
                      <a:lnTo>
                        <a:pt x="227960" y="0"/>
                      </a:lnTo>
                      <a:lnTo>
                        <a:pt x="246551" y="21348"/>
                      </a:lnTo>
                      <a:cubicBezTo>
                        <a:pt x="353850" y="161874"/>
                        <a:pt x="457446" y="384077"/>
                        <a:pt x="527154" y="644232"/>
                      </a:cubicBezTo>
                      <a:lnTo>
                        <a:pt x="534518" y="675634"/>
                      </a:lnTo>
                      <a:lnTo>
                        <a:pt x="112608" y="675634"/>
                      </a:lnTo>
                      <a:cubicBezTo>
                        <a:pt x="65964" y="675634"/>
                        <a:pt x="25944" y="647275"/>
                        <a:pt x="8849" y="60685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1"/>
                  <a:tileRect/>
                </a:gradFill>
                <a:ln w="38100">
                  <a:solidFill>
                    <a:srgbClr val="FFFFFF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4166FEE4-2047-4EB7-85E9-E513B77F12AE}"/>
                  </a:ext>
                </a:extLst>
              </p:cNvPr>
              <p:cNvGrpSpPr/>
              <p:nvPr/>
            </p:nvGrpSpPr>
            <p:grpSpPr>
              <a:xfrm>
                <a:off x="538660" y="6082613"/>
                <a:ext cx="2197539" cy="2571927"/>
                <a:chOff x="3273644" y="3215605"/>
                <a:chExt cx="2197539" cy="2571927"/>
              </a:xfrm>
            </p:grpSpPr>
            <p:grpSp>
              <p:nvGrpSpPr>
                <p:cNvPr id="537" name="グループ化 536">
                  <a:extLst>
                    <a:ext uri="{FF2B5EF4-FFF2-40B4-BE49-F238E27FC236}">
                      <a16:creationId xmlns:a16="http://schemas.microsoft.com/office/drawing/2014/main" id="{D4E1B759-BB63-4F35-AB41-68D07C08F70D}"/>
                    </a:ext>
                  </a:extLst>
                </p:cNvPr>
                <p:cNvGrpSpPr/>
                <p:nvPr/>
              </p:nvGrpSpPr>
              <p:grpSpPr>
                <a:xfrm>
                  <a:off x="3278313" y="3240415"/>
                  <a:ext cx="2192870" cy="2534824"/>
                  <a:chOff x="917262" y="3252708"/>
                  <a:chExt cx="2192870" cy="2534824"/>
                </a:xfrm>
              </p:grpSpPr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2CD0D343-5647-4B46-B289-FBA565B935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26750" y="3676638"/>
                    <a:ext cx="2183382" cy="2110894"/>
                  </a:xfrm>
                  <a:custGeom>
                    <a:avLst/>
                    <a:gdLst>
                      <a:gd name="connsiteX0" fmla="*/ 0 w 1759456"/>
                      <a:gd name="connsiteY0" fmla="*/ 0 h 1701042"/>
                      <a:gd name="connsiteX1" fmla="*/ 5464 w 1759456"/>
                      <a:gd name="connsiteY1" fmla="*/ 0 h 1701042"/>
                      <a:gd name="connsiteX2" fmla="*/ 6662 w 1759456"/>
                      <a:gd name="connsiteY2" fmla="*/ 9164 h 1701042"/>
                      <a:gd name="connsiteX3" fmla="*/ 879729 w 1759456"/>
                      <a:gd name="connsiteY3" fmla="*/ 313332 h 1701042"/>
                      <a:gd name="connsiteX4" fmla="*/ 1752796 w 1759456"/>
                      <a:gd name="connsiteY4" fmla="*/ 9164 h 1701042"/>
                      <a:gd name="connsiteX5" fmla="*/ 1753995 w 1759456"/>
                      <a:gd name="connsiteY5" fmla="*/ 0 h 1701042"/>
                      <a:gd name="connsiteX6" fmla="*/ 1759456 w 1759456"/>
                      <a:gd name="connsiteY6" fmla="*/ 0 h 1701042"/>
                      <a:gd name="connsiteX7" fmla="*/ 1428979 w 1759456"/>
                      <a:gd name="connsiteY7" fmla="*/ 1502093 h 1701042"/>
                      <a:gd name="connsiteX8" fmla="*/ 879729 w 1759456"/>
                      <a:gd name="connsiteY8" fmla="*/ 1701042 h 1701042"/>
                      <a:gd name="connsiteX9" fmla="*/ 330479 w 1759456"/>
                      <a:gd name="connsiteY9" fmla="*/ 1502093 h 1701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59456" h="1701042">
                        <a:moveTo>
                          <a:pt x="0" y="0"/>
                        </a:moveTo>
                        <a:lnTo>
                          <a:pt x="5464" y="0"/>
                        </a:lnTo>
                        <a:lnTo>
                          <a:pt x="6662" y="9164"/>
                        </a:lnTo>
                        <a:cubicBezTo>
                          <a:pt x="51604" y="180011"/>
                          <a:pt x="425338" y="313332"/>
                          <a:pt x="879729" y="313332"/>
                        </a:cubicBezTo>
                        <a:cubicBezTo>
                          <a:pt x="1334120" y="313332"/>
                          <a:pt x="1707854" y="180011"/>
                          <a:pt x="1752796" y="9164"/>
                        </a:cubicBezTo>
                        <a:lnTo>
                          <a:pt x="1753995" y="0"/>
                        </a:lnTo>
                        <a:lnTo>
                          <a:pt x="1759456" y="0"/>
                        </a:lnTo>
                        <a:lnTo>
                          <a:pt x="1428979" y="1502093"/>
                        </a:lnTo>
                        <a:cubicBezTo>
                          <a:pt x="1376701" y="1615633"/>
                          <a:pt x="1150658" y="1701042"/>
                          <a:pt x="879729" y="1701042"/>
                        </a:cubicBezTo>
                        <a:cubicBezTo>
                          <a:pt x="608800" y="1701042"/>
                          <a:pt x="382757" y="1615633"/>
                          <a:pt x="330479" y="150209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00B0F0">
                          <a:alpha val="20000"/>
                        </a:srgbClr>
                      </a:gs>
                      <a:gs pos="50000">
                        <a:srgbClr val="FFFFFF">
                          <a:alpha val="0"/>
                        </a:srgbClr>
                      </a:gs>
                      <a:gs pos="100000">
                        <a:srgbClr val="00B0F0">
                          <a:alpha val="20000"/>
                        </a:srgbClr>
                      </a:gs>
                    </a:gsLst>
                    <a:lin ang="10800000" scaled="1"/>
                    <a:tileRect/>
                  </a:gradFill>
                  <a:ln w="9525">
                    <a:solidFill>
                      <a:srgbClr val="99CC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1" name="楕円 540">
                    <a:extLst>
                      <a:ext uri="{FF2B5EF4-FFF2-40B4-BE49-F238E27FC236}">
                        <a16:creationId xmlns:a16="http://schemas.microsoft.com/office/drawing/2014/main" id="{B2A05AB0-C1F6-457E-A56D-E6FE4C5637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7262" y="3252708"/>
                    <a:ext cx="2185862" cy="80009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50000">
                        <a:srgbClr val="FFFFFF"/>
                      </a:gs>
                      <a:gs pos="100000">
                        <a:srgbClr val="CCECFF"/>
                      </a:gs>
                    </a:gsLst>
                    <a:lin ang="10800000" scaled="1"/>
                    <a:tileRect/>
                  </a:gradFill>
                  <a:ln w="19050">
                    <a:solidFill>
                      <a:srgbClr val="00B0F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678FA9DB-D70D-4585-BF2E-25205A8E90E7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2775544" y="4026077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75B0ED3E-7548-4ECB-8EE9-CD9ABD4AF00F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noFill/>
                <a:ln w="1905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9" name="楕円 75">
                  <a:extLst>
                    <a:ext uri="{FF2B5EF4-FFF2-40B4-BE49-F238E27FC236}">
                      <a16:creationId xmlns:a16="http://schemas.microsoft.com/office/drawing/2014/main" id="{D04E4B93-F3D0-45FB-8A73-5CC557B4DB5C}"/>
                    </a:ext>
                  </a:extLst>
                </p:cNvPr>
                <p:cNvSpPr/>
                <p:nvPr/>
              </p:nvSpPr>
              <p:spPr bwMode="auto">
                <a:xfrm>
                  <a:off x="3276600" y="3651728"/>
                  <a:ext cx="2186705" cy="413066"/>
                </a:xfrm>
                <a:custGeom>
                  <a:avLst/>
                  <a:gdLst>
                    <a:gd name="connsiteX0" fmla="*/ 0 w 2118488"/>
                    <a:gd name="connsiteY0" fmla="*/ 400046 h 800092"/>
                    <a:gd name="connsiteX1" fmla="*/ 1059244 w 2118488"/>
                    <a:gd name="connsiteY1" fmla="*/ 0 h 800092"/>
                    <a:gd name="connsiteX2" fmla="*/ 2118488 w 2118488"/>
                    <a:gd name="connsiteY2" fmla="*/ 400046 h 800092"/>
                    <a:gd name="connsiteX3" fmla="*/ 1059244 w 2118488"/>
                    <a:gd name="connsiteY3" fmla="*/ 800092 h 800092"/>
                    <a:gd name="connsiteX4" fmla="*/ 0 w 2118488"/>
                    <a:gd name="connsiteY4" fmla="*/ 400046 h 800092"/>
                    <a:gd name="connsiteX0" fmla="*/ 1059244 w 2118488"/>
                    <a:gd name="connsiteY0" fmla="*/ 0 h 800092"/>
                    <a:gd name="connsiteX1" fmla="*/ 2118488 w 2118488"/>
                    <a:gd name="connsiteY1" fmla="*/ 400046 h 800092"/>
                    <a:gd name="connsiteX2" fmla="*/ 1059244 w 2118488"/>
                    <a:gd name="connsiteY2" fmla="*/ 800092 h 800092"/>
                    <a:gd name="connsiteX3" fmla="*/ 0 w 2118488"/>
                    <a:gd name="connsiteY3" fmla="*/ 400046 h 800092"/>
                    <a:gd name="connsiteX4" fmla="*/ 1150684 w 2118488"/>
                    <a:gd name="connsiteY4" fmla="*/ 91440 h 800092"/>
                    <a:gd name="connsiteX0" fmla="*/ 1059244 w 2118488"/>
                    <a:gd name="connsiteY0" fmla="*/ 0 h 800092"/>
                    <a:gd name="connsiteX1" fmla="*/ 2118488 w 2118488"/>
                    <a:gd name="connsiteY1" fmla="*/ 400046 h 800092"/>
                    <a:gd name="connsiteX2" fmla="*/ 1059244 w 2118488"/>
                    <a:gd name="connsiteY2" fmla="*/ 800092 h 800092"/>
                    <a:gd name="connsiteX3" fmla="*/ 0 w 2118488"/>
                    <a:gd name="connsiteY3" fmla="*/ 400046 h 800092"/>
                    <a:gd name="connsiteX0" fmla="*/ 2118488 w 2118488"/>
                    <a:gd name="connsiteY0" fmla="*/ 0 h 400046"/>
                    <a:gd name="connsiteX1" fmla="*/ 1059244 w 2118488"/>
                    <a:gd name="connsiteY1" fmla="*/ 400046 h 400046"/>
                    <a:gd name="connsiteX2" fmla="*/ 0 w 2118488"/>
                    <a:gd name="connsiteY2" fmla="*/ 0 h 400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18488" h="400046">
                      <a:moveTo>
                        <a:pt x="2118488" y="0"/>
                      </a:moveTo>
                      <a:cubicBezTo>
                        <a:pt x="2118488" y="220939"/>
                        <a:pt x="1644248" y="400046"/>
                        <a:pt x="1059244" y="400046"/>
                      </a:cubicBezTo>
                      <a:cubicBezTo>
                        <a:pt x="474240" y="400046"/>
                        <a:pt x="0" y="22093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605" name="グループ化 604">
            <a:extLst>
              <a:ext uri="{FF2B5EF4-FFF2-40B4-BE49-F238E27FC236}">
                <a16:creationId xmlns:a16="http://schemas.microsoft.com/office/drawing/2014/main" id="{52FA1922-DA13-4A5B-B930-1E2A79F72243}"/>
              </a:ext>
            </a:extLst>
          </p:cNvPr>
          <p:cNvGrpSpPr/>
          <p:nvPr/>
        </p:nvGrpSpPr>
        <p:grpSpPr>
          <a:xfrm>
            <a:off x="764544" y="1252348"/>
            <a:ext cx="2504662" cy="1920201"/>
            <a:chOff x="-1458242" y="498497"/>
            <a:chExt cx="3778542" cy="2896822"/>
          </a:xfrm>
        </p:grpSpPr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45F27825-B883-4832-A972-C23582CD5F3F}"/>
                </a:ext>
              </a:extLst>
            </p:cNvPr>
            <p:cNvGrpSpPr/>
            <p:nvPr/>
          </p:nvGrpSpPr>
          <p:grpSpPr>
            <a:xfrm>
              <a:off x="133108" y="498497"/>
              <a:ext cx="2187192" cy="2876328"/>
              <a:chOff x="-4395675" y="471397"/>
              <a:chExt cx="2187192" cy="2876328"/>
            </a:xfrm>
          </p:grpSpPr>
          <p:sp>
            <p:nvSpPr>
              <p:cNvPr id="631" name="円/楕円 840">
                <a:extLst>
                  <a:ext uri="{FF2B5EF4-FFF2-40B4-BE49-F238E27FC236}">
                    <a16:creationId xmlns:a16="http://schemas.microsoft.com/office/drawing/2014/main" id="{3E61FE92-277D-4719-ACE5-56EDD4CB45BB}"/>
                  </a:ext>
                </a:extLst>
              </p:cNvPr>
              <p:cNvSpPr/>
              <p:nvPr/>
            </p:nvSpPr>
            <p:spPr>
              <a:xfrm>
                <a:off x="-4121278" y="657622"/>
                <a:ext cx="1598901" cy="2281472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5107F7D8-FB69-4174-A80B-A11B17C318F3}"/>
                  </a:ext>
                </a:extLst>
              </p:cNvPr>
              <p:cNvGrpSpPr/>
              <p:nvPr/>
            </p:nvGrpSpPr>
            <p:grpSpPr>
              <a:xfrm>
                <a:off x="-4395675" y="2359371"/>
                <a:ext cx="2187192" cy="988354"/>
                <a:chOff x="-4395675" y="2359371"/>
                <a:chExt cx="2187192" cy="988354"/>
              </a:xfrm>
            </p:grpSpPr>
            <p:sp>
              <p:nvSpPr>
                <p:cNvPr id="657" name="片側の 2 つの角を丸めた四角形 70">
                  <a:extLst>
                    <a:ext uri="{FF2B5EF4-FFF2-40B4-BE49-F238E27FC236}">
                      <a16:creationId xmlns:a16="http://schemas.microsoft.com/office/drawing/2014/main" id="{69F7FE28-3537-41DA-BB72-53C1B3DB0B8E}"/>
                    </a:ext>
                  </a:extLst>
                </p:cNvPr>
                <p:cNvSpPr/>
                <p:nvPr/>
              </p:nvSpPr>
              <p:spPr>
                <a:xfrm>
                  <a:off x="-2787651" y="2730500"/>
                  <a:ext cx="358783" cy="617225"/>
                </a:xfrm>
                <a:prstGeom prst="round2SameRect">
                  <a:avLst>
                    <a:gd name="adj1" fmla="val 45429"/>
                    <a:gd name="adj2" fmla="val 0"/>
                  </a:avLst>
                </a:pr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58" name="グループ化 657">
                  <a:extLst>
                    <a:ext uri="{FF2B5EF4-FFF2-40B4-BE49-F238E27FC236}">
                      <a16:creationId xmlns:a16="http://schemas.microsoft.com/office/drawing/2014/main" id="{E1BC8669-8140-4166-9017-F11CCC7A15E1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-4511509" y="2475205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7966B300-D5A1-4F9D-B627-8BBA2B6DD434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E9BB0D4B-0A1F-4A34-92C4-7C5E5CE66BC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8" name="フリーフォーム: 図形 667">
                    <a:extLst>
                      <a:ext uri="{FF2B5EF4-FFF2-40B4-BE49-F238E27FC236}">
                        <a16:creationId xmlns:a16="http://schemas.microsoft.com/office/drawing/2014/main" id="{49C60306-6D24-4C29-AB0F-E67F1900CDE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9" name="フリーフォーム: 図形 668">
                    <a:extLst>
                      <a:ext uri="{FF2B5EF4-FFF2-40B4-BE49-F238E27FC236}">
                        <a16:creationId xmlns:a16="http://schemas.microsoft.com/office/drawing/2014/main" id="{B2F5E014-4B5E-4725-8CBE-B9B3313F97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59" name="グループ化 658">
                  <a:extLst>
                    <a:ext uri="{FF2B5EF4-FFF2-40B4-BE49-F238E27FC236}">
                      <a16:creationId xmlns:a16="http://schemas.microsoft.com/office/drawing/2014/main" id="{09181E1B-6437-4332-99A4-F43AD7A56482}"/>
                    </a:ext>
                  </a:extLst>
                </p:cNvPr>
                <p:cNvGrpSpPr/>
                <p:nvPr/>
              </p:nvGrpSpPr>
              <p:grpSpPr>
                <a:xfrm rot="16200000">
                  <a:off x="-2632797" y="2478380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662" name="フリーフォーム: 図形 661">
                    <a:extLst>
                      <a:ext uri="{FF2B5EF4-FFF2-40B4-BE49-F238E27FC236}">
                        <a16:creationId xmlns:a16="http://schemas.microsoft.com/office/drawing/2014/main" id="{41B86F66-66C4-4FCA-8BE5-D30FB1067BC7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3" name="フリーフォーム: 図形 662">
                    <a:extLst>
                      <a:ext uri="{FF2B5EF4-FFF2-40B4-BE49-F238E27FC236}">
                        <a16:creationId xmlns:a16="http://schemas.microsoft.com/office/drawing/2014/main" id="{A11C4E49-2C3A-4CC1-9078-EF65DA4DBBF3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4" name="フリーフォーム: 図形 663">
                    <a:extLst>
                      <a:ext uri="{FF2B5EF4-FFF2-40B4-BE49-F238E27FC236}">
                        <a16:creationId xmlns:a16="http://schemas.microsoft.com/office/drawing/2014/main" id="{14EE7878-9D04-462F-A3F4-F32CA3C2CC4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5" name="フリーフォーム: 図形 664">
                    <a:extLst>
                      <a:ext uri="{FF2B5EF4-FFF2-40B4-BE49-F238E27FC236}">
                        <a16:creationId xmlns:a16="http://schemas.microsoft.com/office/drawing/2014/main" id="{E9BE2DB9-09F3-4DB3-B3D6-5A1D031633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55162863-D616-41E2-A96D-ACBB81BF7A0C}"/>
                    </a:ext>
                  </a:extLst>
                </p:cNvPr>
                <p:cNvSpPr/>
                <p:nvPr/>
              </p:nvSpPr>
              <p:spPr bwMode="auto">
                <a:xfrm>
                  <a:off x="-4254457" y="2361982"/>
                  <a:ext cx="1901511" cy="985743"/>
                </a:xfrm>
                <a:custGeom>
                  <a:avLst/>
                  <a:gdLst>
                    <a:gd name="connsiteX0" fmla="*/ 677048 w 1901511"/>
                    <a:gd name="connsiteY0" fmla="*/ 0 h 985743"/>
                    <a:gd name="connsiteX1" fmla="*/ 1224462 w 1901511"/>
                    <a:gd name="connsiteY1" fmla="*/ 0 h 985743"/>
                    <a:gd name="connsiteX2" fmla="*/ 1398771 w 1901511"/>
                    <a:gd name="connsiteY2" fmla="*/ 35192 h 985743"/>
                    <a:gd name="connsiteX3" fmla="*/ 1448296 w 1901511"/>
                    <a:gd name="connsiteY3" fmla="*/ 62073 h 985743"/>
                    <a:gd name="connsiteX4" fmla="*/ 1476923 w 1901511"/>
                    <a:gd name="connsiteY4" fmla="*/ 46535 h 985743"/>
                    <a:gd name="connsiteX5" fmla="*/ 1595886 w 1901511"/>
                    <a:gd name="connsiteY5" fmla="*/ 22517 h 985743"/>
                    <a:gd name="connsiteX6" fmla="*/ 1901511 w 1901511"/>
                    <a:gd name="connsiteY6" fmla="*/ 328142 h 985743"/>
                    <a:gd name="connsiteX7" fmla="*/ 1714849 w 1901511"/>
                    <a:gd name="connsiteY7" fmla="*/ 609750 h 985743"/>
                    <a:gd name="connsiteX8" fmla="*/ 1672275 w 1901511"/>
                    <a:gd name="connsiteY8" fmla="*/ 622965 h 985743"/>
                    <a:gd name="connsiteX9" fmla="*/ 1672275 w 1901511"/>
                    <a:gd name="connsiteY9" fmla="*/ 985743 h 985743"/>
                    <a:gd name="connsiteX10" fmla="*/ 229235 w 1901511"/>
                    <a:gd name="connsiteY10" fmla="*/ 985743 h 985743"/>
                    <a:gd name="connsiteX11" fmla="*/ 229235 w 1901511"/>
                    <a:gd name="connsiteY11" fmla="*/ 622965 h 985743"/>
                    <a:gd name="connsiteX12" fmla="*/ 186662 w 1901511"/>
                    <a:gd name="connsiteY12" fmla="*/ 609750 h 985743"/>
                    <a:gd name="connsiteX13" fmla="*/ 0 w 1901511"/>
                    <a:gd name="connsiteY13" fmla="*/ 328142 h 985743"/>
                    <a:gd name="connsiteX14" fmla="*/ 305625 w 1901511"/>
                    <a:gd name="connsiteY14" fmla="*/ 22517 h 985743"/>
                    <a:gd name="connsiteX15" fmla="*/ 424588 w 1901511"/>
                    <a:gd name="connsiteY15" fmla="*/ 46535 h 985743"/>
                    <a:gd name="connsiteX16" fmla="*/ 453215 w 1901511"/>
                    <a:gd name="connsiteY16" fmla="*/ 62073 h 985743"/>
                    <a:gd name="connsiteX17" fmla="*/ 502739 w 1901511"/>
                    <a:gd name="connsiteY17" fmla="*/ 35192 h 985743"/>
                    <a:gd name="connsiteX18" fmla="*/ 677048 w 1901511"/>
                    <a:gd name="connsiteY18" fmla="*/ 0 h 98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01511" h="985743">
                      <a:moveTo>
                        <a:pt x="677048" y="0"/>
                      </a:moveTo>
                      <a:lnTo>
                        <a:pt x="1224462" y="0"/>
                      </a:lnTo>
                      <a:cubicBezTo>
                        <a:pt x="1286292" y="0"/>
                        <a:pt x="1345195" y="12531"/>
                        <a:pt x="1398771" y="35192"/>
                      </a:cubicBezTo>
                      <a:lnTo>
                        <a:pt x="1448296" y="62073"/>
                      </a:lnTo>
                      <a:lnTo>
                        <a:pt x="1476923" y="46535"/>
                      </a:lnTo>
                      <a:cubicBezTo>
                        <a:pt x="1513488" y="31069"/>
                        <a:pt x="1553688" y="22517"/>
                        <a:pt x="1595886" y="22517"/>
                      </a:cubicBezTo>
                      <a:cubicBezTo>
                        <a:pt x="1764678" y="22517"/>
                        <a:pt x="1901511" y="159350"/>
                        <a:pt x="1901511" y="328142"/>
                      </a:cubicBezTo>
                      <a:cubicBezTo>
                        <a:pt x="1901511" y="454736"/>
                        <a:pt x="1824543" y="563353"/>
                        <a:pt x="1714849" y="609750"/>
                      </a:cubicBezTo>
                      <a:lnTo>
                        <a:pt x="1672275" y="622965"/>
                      </a:lnTo>
                      <a:lnTo>
                        <a:pt x="1672275" y="985743"/>
                      </a:lnTo>
                      <a:lnTo>
                        <a:pt x="229235" y="985743"/>
                      </a:lnTo>
                      <a:lnTo>
                        <a:pt x="229235" y="622965"/>
                      </a:lnTo>
                      <a:lnTo>
                        <a:pt x="186662" y="609750"/>
                      </a:lnTo>
                      <a:cubicBezTo>
                        <a:pt x="76969" y="563353"/>
                        <a:pt x="0" y="454736"/>
                        <a:pt x="0" y="328142"/>
                      </a:cubicBezTo>
                      <a:cubicBezTo>
                        <a:pt x="0" y="159350"/>
                        <a:pt x="136833" y="22517"/>
                        <a:pt x="305625" y="22517"/>
                      </a:cubicBezTo>
                      <a:cubicBezTo>
                        <a:pt x="347823" y="22517"/>
                        <a:pt x="388024" y="31069"/>
                        <a:pt x="424588" y="46535"/>
                      </a:cubicBezTo>
                      <a:lnTo>
                        <a:pt x="453215" y="62073"/>
                      </a:lnTo>
                      <a:lnTo>
                        <a:pt x="502739" y="35192"/>
                      </a:lnTo>
                      <a:cubicBezTo>
                        <a:pt x="556315" y="12531"/>
                        <a:pt x="615218" y="0"/>
                        <a:pt x="67704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0BD9A322-BDB8-4477-B5CD-B9ADBE26D2EE}"/>
                    </a:ext>
                  </a:extLst>
                </p:cNvPr>
                <p:cNvSpPr/>
                <p:nvPr/>
              </p:nvSpPr>
              <p:spPr bwMode="auto">
                <a:xfrm>
                  <a:off x="-3755068" y="2373919"/>
                  <a:ext cx="891862" cy="373615"/>
                </a:xfrm>
                <a:custGeom>
                  <a:avLst/>
                  <a:gdLst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7322 w 714643"/>
                    <a:gd name="connsiteY5" fmla="*/ 63535 h 198086"/>
                    <a:gd name="connsiteX6" fmla="*/ 352561 w 714643"/>
                    <a:gd name="connsiteY6" fmla="*/ 86926 h 198086"/>
                    <a:gd name="connsiteX7" fmla="*/ 183490 w 714643"/>
                    <a:gd name="connsiteY7" fmla="*/ 198086 h 198086"/>
                    <a:gd name="connsiteX8" fmla="*/ 0 w 714643"/>
                    <a:gd name="connsiteY8" fmla="*/ 16081 h 198086"/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2561 w 714643"/>
                    <a:gd name="connsiteY5" fmla="*/ 86926 h 198086"/>
                    <a:gd name="connsiteX6" fmla="*/ 183490 w 714643"/>
                    <a:gd name="connsiteY6" fmla="*/ 198086 h 198086"/>
                    <a:gd name="connsiteX7" fmla="*/ 0 w 714643"/>
                    <a:gd name="connsiteY7" fmla="*/ 16081 h 198086"/>
                    <a:gd name="connsiteX8" fmla="*/ 3273 w 714643"/>
                    <a:gd name="connsiteY8" fmla="*/ 0 h 19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4643" h="198086">
                      <a:moveTo>
                        <a:pt x="3273" y="0"/>
                      </a:moveTo>
                      <a:lnTo>
                        <a:pt x="711370" y="0"/>
                      </a:lnTo>
                      <a:lnTo>
                        <a:pt x="714643" y="16081"/>
                      </a:lnTo>
                      <a:cubicBezTo>
                        <a:pt x="714643" y="116600"/>
                        <a:pt x="632492" y="198086"/>
                        <a:pt x="531153" y="198086"/>
                      </a:cubicBezTo>
                      <a:cubicBezTo>
                        <a:pt x="455149" y="198086"/>
                        <a:pt x="389938" y="152250"/>
                        <a:pt x="362083" y="86926"/>
                      </a:cubicBezTo>
                      <a:lnTo>
                        <a:pt x="352561" y="86926"/>
                      </a:lnTo>
                      <a:cubicBezTo>
                        <a:pt x="324705" y="152250"/>
                        <a:pt x="259494" y="198086"/>
                        <a:pt x="183490" y="198086"/>
                      </a:cubicBezTo>
                      <a:cubicBezTo>
                        <a:pt x="82151" y="198086"/>
                        <a:pt x="0" y="116600"/>
                        <a:pt x="0" y="16081"/>
                      </a:cubicBezTo>
                      <a:lnTo>
                        <a:pt x="327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0FE3B5E3-B8F0-4D00-9643-AEF62F19630A}"/>
                  </a:ext>
                </a:extLst>
              </p:cNvPr>
              <p:cNvGrpSpPr/>
              <p:nvPr/>
            </p:nvGrpSpPr>
            <p:grpSpPr>
              <a:xfrm>
                <a:off x="-4193954" y="471397"/>
                <a:ext cx="1753316" cy="2054961"/>
                <a:chOff x="587862" y="3221789"/>
                <a:chExt cx="1404920" cy="1646627"/>
              </a:xfrm>
            </p:grpSpPr>
            <p:sp>
              <p:nvSpPr>
                <p:cNvPr id="643" name="片側の 2 つの角を丸めた四角形 68">
                  <a:extLst>
                    <a:ext uri="{FF2B5EF4-FFF2-40B4-BE49-F238E27FC236}">
                      <a16:creationId xmlns:a16="http://schemas.microsoft.com/office/drawing/2014/main" id="{56E35D4B-1DDB-4EB0-B5F9-2D834B73E55F}"/>
                    </a:ext>
                  </a:extLst>
                </p:cNvPr>
                <p:cNvSpPr/>
                <p:nvPr/>
              </p:nvSpPr>
              <p:spPr>
                <a:xfrm rot="10800000">
                  <a:off x="1163062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4" name="片側の 2 つの角を丸めた四角形 68">
                  <a:extLst>
                    <a:ext uri="{FF2B5EF4-FFF2-40B4-BE49-F238E27FC236}">
                      <a16:creationId xmlns:a16="http://schemas.microsoft.com/office/drawing/2014/main" id="{5A5283BE-15E7-47FD-9EE6-689C25C62AA3}"/>
                    </a:ext>
                  </a:extLst>
                </p:cNvPr>
                <p:cNvSpPr/>
                <p:nvPr/>
              </p:nvSpPr>
              <p:spPr>
                <a:xfrm rot="10800000">
                  <a:off x="1163062" y="425166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5" name="円/楕円 840">
                  <a:extLst>
                    <a:ext uri="{FF2B5EF4-FFF2-40B4-BE49-F238E27FC236}">
                      <a16:creationId xmlns:a16="http://schemas.microsoft.com/office/drawing/2014/main" id="{106F1A67-B280-4B87-8ACD-3DE52F38E379}"/>
                    </a:ext>
                  </a:extLst>
                </p:cNvPr>
                <p:cNvSpPr/>
                <p:nvPr/>
              </p:nvSpPr>
              <p:spPr>
                <a:xfrm>
                  <a:off x="656267" y="3221789"/>
                  <a:ext cx="1281188" cy="1234775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6" name="円/楕円 840">
                  <a:extLst>
                    <a:ext uri="{FF2B5EF4-FFF2-40B4-BE49-F238E27FC236}">
                      <a16:creationId xmlns:a16="http://schemas.microsoft.com/office/drawing/2014/main" id="{D4B52D4F-3764-4C48-82CB-C594DBDD930A}"/>
                    </a:ext>
                  </a:extLst>
                </p:cNvPr>
                <p:cNvSpPr/>
                <p:nvPr/>
              </p:nvSpPr>
              <p:spPr>
                <a:xfrm rot="900000" flipH="1">
                  <a:off x="169318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7" name="円/楕円 840">
                  <a:extLst>
                    <a:ext uri="{FF2B5EF4-FFF2-40B4-BE49-F238E27FC236}">
                      <a16:creationId xmlns:a16="http://schemas.microsoft.com/office/drawing/2014/main" id="{B0D3DCAB-F532-4EB7-AF3D-92FB164E5D3E}"/>
                    </a:ext>
                  </a:extLst>
                </p:cNvPr>
                <p:cNvSpPr/>
                <p:nvPr/>
              </p:nvSpPr>
              <p:spPr>
                <a:xfrm rot="20700000">
                  <a:off x="58786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8" name="円/楕円 840">
                  <a:extLst>
                    <a:ext uri="{FF2B5EF4-FFF2-40B4-BE49-F238E27FC236}">
                      <a16:creationId xmlns:a16="http://schemas.microsoft.com/office/drawing/2014/main" id="{362904B7-701B-4A33-8D20-4EBC1762B0D2}"/>
                    </a:ext>
                  </a:extLst>
                </p:cNvPr>
                <p:cNvSpPr/>
                <p:nvPr/>
              </p:nvSpPr>
              <p:spPr>
                <a:xfrm>
                  <a:off x="743394" y="3428814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9" name="楕円 11">
                  <a:extLst>
                    <a:ext uri="{FF2B5EF4-FFF2-40B4-BE49-F238E27FC236}">
                      <a16:creationId xmlns:a16="http://schemas.microsoft.com/office/drawing/2014/main" id="{131AD990-19EF-47BF-B9C8-89F3085B9B14}"/>
                    </a:ext>
                  </a:extLst>
                </p:cNvPr>
                <p:cNvSpPr/>
                <p:nvPr/>
              </p:nvSpPr>
              <p:spPr bwMode="auto">
                <a:xfrm>
                  <a:off x="1161747" y="4383746"/>
                  <a:ext cx="264969" cy="97331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0" name="楕円 649">
                  <a:extLst>
                    <a:ext uri="{FF2B5EF4-FFF2-40B4-BE49-F238E27FC236}">
                      <a16:creationId xmlns:a16="http://schemas.microsoft.com/office/drawing/2014/main" id="{6BBE7B33-B4EF-4738-99FA-48ADB62CC4BB}"/>
                    </a:ext>
                  </a:extLst>
                </p:cNvPr>
                <p:cNvSpPr/>
                <p:nvPr/>
              </p:nvSpPr>
              <p:spPr bwMode="auto">
                <a:xfrm>
                  <a:off x="920510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204D97CF-B330-4E37-90CD-5123D545010A}"/>
                    </a:ext>
                  </a:extLst>
                </p:cNvPr>
                <p:cNvSpPr/>
                <p:nvPr/>
              </p:nvSpPr>
              <p:spPr bwMode="auto">
                <a:xfrm>
                  <a:off x="1525348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2" name="楕円 651">
                  <a:extLst>
                    <a:ext uri="{FF2B5EF4-FFF2-40B4-BE49-F238E27FC236}">
                      <a16:creationId xmlns:a16="http://schemas.microsoft.com/office/drawing/2014/main" id="{8FB4F4EC-AE3C-4D2E-B91F-3004C4D6431F}"/>
                    </a:ext>
                  </a:extLst>
                </p:cNvPr>
                <p:cNvSpPr/>
                <p:nvPr/>
              </p:nvSpPr>
              <p:spPr bwMode="auto">
                <a:xfrm>
                  <a:off x="963026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3" name="楕円 652">
                  <a:extLst>
                    <a:ext uri="{FF2B5EF4-FFF2-40B4-BE49-F238E27FC236}">
                      <a16:creationId xmlns:a16="http://schemas.microsoft.com/office/drawing/2014/main" id="{5971B088-0D8C-4001-8D6B-FB53E43AC95E}"/>
                    </a:ext>
                  </a:extLst>
                </p:cNvPr>
                <p:cNvSpPr/>
                <p:nvPr/>
              </p:nvSpPr>
              <p:spPr bwMode="auto">
                <a:xfrm>
                  <a:off x="1567864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4" name="楕円 11">
                  <a:extLst>
                    <a:ext uri="{FF2B5EF4-FFF2-40B4-BE49-F238E27FC236}">
                      <a16:creationId xmlns:a16="http://schemas.microsoft.com/office/drawing/2014/main" id="{A1B2CAD5-E498-45C1-A08B-DF9B67D86BEF}"/>
                    </a:ext>
                  </a:extLst>
                </p:cNvPr>
                <p:cNvSpPr/>
                <p:nvPr/>
              </p:nvSpPr>
              <p:spPr bwMode="auto">
                <a:xfrm>
                  <a:off x="1232032" y="4265483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F7AB09FE-E783-4870-9C91-32B2B1CC1CCC}"/>
                    </a:ext>
                  </a:extLst>
                </p:cNvPr>
                <p:cNvSpPr/>
                <p:nvPr/>
              </p:nvSpPr>
              <p:spPr bwMode="auto">
                <a:xfrm rot="5400000">
                  <a:off x="952209" y="3670452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6" name="月 655">
                  <a:extLst>
                    <a:ext uri="{FF2B5EF4-FFF2-40B4-BE49-F238E27FC236}">
                      <a16:creationId xmlns:a16="http://schemas.microsoft.com/office/drawing/2014/main" id="{916B84E1-D97D-41D8-8BBD-7ED91D239CE5}"/>
                    </a:ext>
                  </a:extLst>
                </p:cNvPr>
                <p:cNvSpPr/>
                <p:nvPr/>
              </p:nvSpPr>
              <p:spPr bwMode="auto">
                <a:xfrm rot="5400000">
                  <a:off x="1546104" y="3670454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634" name="月 633">
                <a:extLst>
                  <a:ext uri="{FF2B5EF4-FFF2-40B4-BE49-F238E27FC236}">
                    <a16:creationId xmlns:a16="http://schemas.microsoft.com/office/drawing/2014/main" id="{129A24BA-1A53-4725-B9A7-F11E8706130A}"/>
                  </a:ext>
                </a:extLst>
              </p:cNvPr>
              <p:cNvSpPr/>
              <p:nvPr/>
            </p:nvSpPr>
            <p:spPr bwMode="auto">
              <a:xfrm>
                <a:off x="-402392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35" name="月 634">
                <a:extLst>
                  <a:ext uri="{FF2B5EF4-FFF2-40B4-BE49-F238E27FC236}">
                    <a16:creationId xmlns:a16="http://schemas.microsoft.com/office/drawing/2014/main" id="{5BF4556D-F53B-4C44-9150-A6C6FAB07294}"/>
                  </a:ext>
                </a:extLst>
              </p:cNvPr>
              <p:cNvSpPr/>
              <p:nvPr/>
            </p:nvSpPr>
            <p:spPr bwMode="auto">
              <a:xfrm flipH="1">
                <a:off x="-276169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7B0D39AA-A3FB-473A-A6CF-12E53B86D39B}"/>
                  </a:ext>
                </a:extLst>
              </p:cNvPr>
              <p:cNvGrpSpPr/>
              <p:nvPr/>
            </p:nvGrpSpPr>
            <p:grpSpPr>
              <a:xfrm>
                <a:off x="-3928709" y="566750"/>
                <a:ext cx="1239145" cy="552520"/>
                <a:chOff x="-3928709" y="566750"/>
                <a:chExt cx="1239145" cy="552520"/>
              </a:xfrm>
            </p:grpSpPr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FA66C43A-E838-4622-849B-E2FAA5CEF8AF}"/>
                    </a:ext>
                  </a:extLst>
                </p:cNvPr>
                <p:cNvSpPr/>
                <p:nvPr/>
              </p:nvSpPr>
              <p:spPr bwMode="auto">
                <a:xfrm>
                  <a:off x="-3294480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CEA8EF5C-8CA2-404D-9DDA-B2EA562B1679}"/>
                    </a:ext>
                  </a:extLst>
                </p:cNvPr>
                <p:cNvSpPr/>
                <p:nvPr/>
              </p:nvSpPr>
              <p:spPr bwMode="auto">
                <a:xfrm flipH="1">
                  <a:off x="-3825803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CD78785C-FD23-4995-80AA-16F23D3E22DE}"/>
                    </a:ext>
                  </a:extLst>
                </p:cNvPr>
                <p:cNvSpPr/>
                <p:nvPr/>
              </p:nvSpPr>
              <p:spPr bwMode="auto">
                <a:xfrm>
                  <a:off x="-3889945" y="566750"/>
                  <a:ext cx="1140482" cy="370917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BFD10B40-A04C-4B51-8470-2262293B6752}"/>
                    </a:ext>
                  </a:extLst>
                </p:cNvPr>
                <p:cNvSpPr/>
                <p:nvPr/>
              </p:nvSpPr>
              <p:spPr bwMode="auto">
                <a:xfrm rot="5400000">
                  <a:off x="-3503891" y="275951"/>
                  <a:ext cx="389510" cy="1239145"/>
                </a:xfrm>
                <a:prstGeom prst="moon">
                  <a:avLst>
                    <a:gd name="adj" fmla="val 38303"/>
                  </a:avLst>
                </a:pr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B217D6B4-AC5C-4F1E-B26A-CBE24FD55F69}"/>
                  </a:ext>
                </a:extLst>
              </p:cNvPr>
              <p:cNvSpPr/>
              <p:nvPr/>
            </p:nvSpPr>
            <p:spPr bwMode="auto">
              <a:xfrm>
                <a:off x="-3841049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DFB895A3-F2C4-402A-9221-1B9B0D285496}"/>
                  </a:ext>
                </a:extLst>
              </p:cNvPr>
              <p:cNvSpPr/>
              <p:nvPr/>
            </p:nvSpPr>
            <p:spPr bwMode="auto">
              <a:xfrm>
                <a:off x="-2921886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581AFEC5-86BC-4E99-A89C-CD75594A154B}"/>
                </a:ext>
              </a:extLst>
            </p:cNvPr>
            <p:cNvGrpSpPr/>
            <p:nvPr/>
          </p:nvGrpSpPr>
          <p:grpSpPr>
            <a:xfrm rot="19680815">
              <a:off x="-659871" y="1671092"/>
              <a:ext cx="1029866" cy="1114911"/>
              <a:chOff x="3535136" y="5569681"/>
              <a:chExt cx="1001553" cy="1077514"/>
            </a:xfrm>
          </p:grpSpPr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95A7EE58-2716-45CB-8E11-83F05DD848CE}"/>
                  </a:ext>
                </a:extLst>
              </p:cNvPr>
              <p:cNvSpPr/>
              <p:nvPr/>
            </p:nvSpPr>
            <p:spPr>
              <a:xfrm rot="1800000">
                <a:off x="3676362" y="5770601"/>
                <a:ext cx="860327" cy="876594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195681"/>
                  <a:gd name="connsiteY0" fmla="*/ 11448 h 1105061"/>
                  <a:gd name="connsiteX1" fmla="*/ 253351 w 1195681"/>
                  <a:gd name="connsiteY1" fmla="*/ 30730 h 1105061"/>
                  <a:gd name="connsiteX2" fmla="*/ 381206 w 1195681"/>
                  <a:gd name="connsiteY2" fmla="*/ 206736 h 1105061"/>
                  <a:gd name="connsiteX3" fmla="*/ 442231 w 1195681"/>
                  <a:gd name="connsiteY3" fmla="*/ 221633 h 1105061"/>
                  <a:gd name="connsiteX4" fmla="*/ 547816 w 1195681"/>
                  <a:gd name="connsiteY4" fmla="*/ 281127 h 1105061"/>
                  <a:gd name="connsiteX5" fmla="*/ 570565 w 1195681"/>
                  <a:gd name="connsiteY5" fmla="*/ 307131 h 1105061"/>
                  <a:gd name="connsiteX6" fmla="*/ 1184400 w 1195681"/>
                  <a:gd name="connsiteY6" fmla="*/ 883409 h 1105061"/>
                  <a:gd name="connsiteX7" fmla="*/ 931383 w 1195681"/>
                  <a:gd name="connsiteY7" fmla="*/ 1091108 h 1105061"/>
                  <a:gd name="connsiteX8" fmla="*/ 470898 w 1195681"/>
                  <a:gd name="connsiteY8" fmla="*/ 533274 h 1105061"/>
                  <a:gd name="connsiteX9" fmla="*/ 416052 w 1195681"/>
                  <a:gd name="connsiteY9" fmla="*/ 556215 h 1105061"/>
                  <a:gd name="connsiteX10" fmla="*/ 299481 w 1195681"/>
                  <a:gd name="connsiteY10" fmla="*/ 570817 h 1105061"/>
                  <a:gd name="connsiteX11" fmla="*/ 0 w 1195681"/>
                  <a:gd name="connsiteY11" fmla="*/ 385012 h 1105061"/>
                  <a:gd name="connsiteX12" fmla="*/ 87716 w 1195681"/>
                  <a:gd name="connsiteY12" fmla="*/ 253628 h 1105061"/>
                  <a:gd name="connsiteX13" fmla="*/ 182909 w 1195681"/>
                  <a:gd name="connsiteY13" fmla="*/ 213808 h 1105061"/>
                  <a:gd name="connsiteX14" fmla="*/ 203338 w 1195681"/>
                  <a:gd name="connsiteY14" fmla="*/ 211250 h 1105061"/>
                  <a:gd name="connsiteX15" fmla="*/ 141229 w 1195681"/>
                  <a:gd name="connsiteY15" fmla="*/ 95463 h 1105061"/>
                  <a:gd name="connsiteX16" fmla="*/ 167471 w 1195681"/>
                  <a:gd name="connsiteY16" fmla="*/ 11448 h 1105061"/>
                  <a:gd name="connsiteX0" fmla="*/ 167471 w 1191241"/>
                  <a:gd name="connsiteY0" fmla="*/ 11448 h 931305"/>
                  <a:gd name="connsiteX1" fmla="*/ 253351 w 1191241"/>
                  <a:gd name="connsiteY1" fmla="*/ 30730 h 931305"/>
                  <a:gd name="connsiteX2" fmla="*/ 381206 w 1191241"/>
                  <a:gd name="connsiteY2" fmla="*/ 206736 h 931305"/>
                  <a:gd name="connsiteX3" fmla="*/ 442231 w 1191241"/>
                  <a:gd name="connsiteY3" fmla="*/ 221633 h 931305"/>
                  <a:gd name="connsiteX4" fmla="*/ 547816 w 1191241"/>
                  <a:gd name="connsiteY4" fmla="*/ 281127 h 931305"/>
                  <a:gd name="connsiteX5" fmla="*/ 570565 w 1191241"/>
                  <a:gd name="connsiteY5" fmla="*/ 307131 h 931305"/>
                  <a:gd name="connsiteX6" fmla="*/ 1184400 w 1191241"/>
                  <a:gd name="connsiteY6" fmla="*/ 883409 h 931305"/>
                  <a:gd name="connsiteX7" fmla="*/ 772766 w 1191241"/>
                  <a:gd name="connsiteY7" fmla="*/ 783915 h 931305"/>
                  <a:gd name="connsiteX8" fmla="*/ 470898 w 1191241"/>
                  <a:gd name="connsiteY8" fmla="*/ 533274 h 931305"/>
                  <a:gd name="connsiteX9" fmla="*/ 416052 w 1191241"/>
                  <a:gd name="connsiteY9" fmla="*/ 556215 h 931305"/>
                  <a:gd name="connsiteX10" fmla="*/ 299481 w 1191241"/>
                  <a:gd name="connsiteY10" fmla="*/ 570817 h 931305"/>
                  <a:gd name="connsiteX11" fmla="*/ 0 w 1191241"/>
                  <a:gd name="connsiteY11" fmla="*/ 385012 h 931305"/>
                  <a:gd name="connsiteX12" fmla="*/ 87716 w 1191241"/>
                  <a:gd name="connsiteY12" fmla="*/ 253628 h 931305"/>
                  <a:gd name="connsiteX13" fmla="*/ 182909 w 1191241"/>
                  <a:gd name="connsiteY13" fmla="*/ 213808 h 931305"/>
                  <a:gd name="connsiteX14" fmla="*/ 203338 w 1191241"/>
                  <a:gd name="connsiteY14" fmla="*/ 211250 h 931305"/>
                  <a:gd name="connsiteX15" fmla="*/ 141229 w 1191241"/>
                  <a:gd name="connsiteY15" fmla="*/ 95463 h 931305"/>
                  <a:gd name="connsiteX16" fmla="*/ 167471 w 1191241"/>
                  <a:gd name="connsiteY16" fmla="*/ 11448 h 931305"/>
                  <a:gd name="connsiteX0" fmla="*/ 167471 w 912507"/>
                  <a:gd name="connsiteY0" fmla="*/ 11448 h 809878"/>
                  <a:gd name="connsiteX1" fmla="*/ 253351 w 912507"/>
                  <a:gd name="connsiteY1" fmla="*/ 30730 h 809878"/>
                  <a:gd name="connsiteX2" fmla="*/ 381206 w 912507"/>
                  <a:gd name="connsiteY2" fmla="*/ 206736 h 809878"/>
                  <a:gd name="connsiteX3" fmla="*/ 442231 w 912507"/>
                  <a:gd name="connsiteY3" fmla="*/ 221633 h 809878"/>
                  <a:gd name="connsiteX4" fmla="*/ 547816 w 912507"/>
                  <a:gd name="connsiteY4" fmla="*/ 281127 h 809878"/>
                  <a:gd name="connsiteX5" fmla="*/ 570565 w 912507"/>
                  <a:gd name="connsiteY5" fmla="*/ 307131 h 809878"/>
                  <a:gd name="connsiteX6" fmla="*/ 888271 w 912507"/>
                  <a:gd name="connsiteY6" fmla="*/ 670637 h 809878"/>
                  <a:gd name="connsiteX7" fmla="*/ 772766 w 912507"/>
                  <a:gd name="connsiteY7" fmla="*/ 783915 h 809878"/>
                  <a:gd name="connsiteX8" fmla="*/ 470898 w 912507"/>
                  <a:gd name="connsiteY8" fmla="*/ 533274 h 809878"/>
                  <a:gd name="connsiteX9" fmla="*/ 416052 w 912507"/>
                  <a:gd name="connsiteY9" fmla="*/ 556215 h 809878"/>
                  <a:gd name="connsiteX10" fmla="*/ 299481 w 912507"/>
                  <a:gd name="connsiteY10" fmla="*/ 570817 h 809878"/>
                  <a:gd name="connsiteX11" fmla="*/ 0 w 912507"/>
                  <a:gd name="connsiteY11" fmla="*/ 385012 h 809878"/>
                  <a:gd name="connsiteX12" fmla="*/ 87716 w 912507"/>
                  <a:gd name="connsiteY12" fmla="*/ 253628 h 809878"/>
                  <a:gd name="connsiteX13" fmla="*/ 182909 w 912507"/>
                  <a:gd name="connsiteY13" fmla="*/ 213808 h 809878"/>
                  <a:gd name="connsiteX14" fmla="*/ 203338 w 912507"/>
                  <a:gd name="connsiteY14" fmla="*/ 211250 h 809878"/>
                  <a:gd name="connsiteX15" fmla="*/ 141229 w 912507"/>
                  <a:gd name="connsiteY15" fmla="*/ 95463 h 809878"/>
                  <a:gd name="connsiteX16" fmla="*/ 167471 w 912507"/>
                  <a:gd name="connsiteY16" fmla="*/ 11448 h 809878"/>
                  <a:gd name="connsiteX0" fmla="*/ 167471 w 905127"/>
                  <a:gd name="connsiteY0" fmla="*/ 11448 h 808093"/>
                  <a:gd name="connsiteX1" fmla="*/ 253351 w 905127"/>
                  <a:gd name="connsiteY1" fmla="*/ 30730 h 808093"/>
                  <a:gd name="connsiteX2" fmla="*/ 381206 w 905127"/>
                  <a:gd name="connsiteY2" fmla="*/ 206736 h 808093"/>
                  <a:gd name="connsiteX3" fmla="*/ 442231 w 905127"/>
                  <a:gd name="connsiteY3" fmla="*/ 221633 h 808093"/>
                  <a:gd name="connsiteX4" fmla="*/ 547816 w 905127"/>
                  <a:gd name="connsiteY4" fmla="*/ 281127 h 808093"/>
                  <a:gd name="connsiteX5" fmla="*/ 570565 w 905127"/>
                  <a:gd name="connsiteY5" fmla="*/ 307131 h 808093"/>
                  <a:gd name="connsiteX6" fmla="*/ 888271 w 905127"/>
                  <a:gd name="connsiteY6" fmla="*/ 670637 h 808093"/>
                  <a:gd name="connsiteX7" fmla="*/ 718371 w 905127"/>
                  <a:gd name="connsiteY7" fmla="*/ 781636 h 808093"/>
                  <a:gd name="connsiteX8" fmla="*/ 470898 w 905127"/>
                  <a:gd name="connsiteY8" fmla="*/ 533274 h 808093"/>
                  <a:gd name="connsiteX9" fmla="*/ 416052 w 905127"/>
                  <a:gd name="connsiteY9" fmla="*/ 556215 h 808093"/>
                  <a:gd name="connsiteX10" fmla="*/ 299481 w 905127"/>
                  <a:gd name="connsiteY10" fmla="*/ 570817 h 808093"/>
                  <a:gd name="connsiteX11" fmla="*/ 0 w 905127"/>
                  <a:gd name="connsiteY11" fmla="*/ 385012 h 808093"/>
                  <a:gd name="connsiteX12" fmla="*/ 87716 w 905127"/>
                  <a:gd name="connsiteY12" fmla="*/ 253628 h 808093"/>
                  <a:gd name="connsiteX13" fmla="*/ 182909 w 905127"/>
                  <a:gd name="connsiteY13" fmla="*/ 213808 h 808093"/>
                  <a:gd name="connsiteX14" fmla="*/ 203338 w 905127"/>
                  <a:gd name="connsiteY14" fmla="*/ 211250 h 808093"/>
                  <a:gd name="connsiteX15" fmla="*/ 141229 w 905127"/>
                  <a:gd name="connsiteY15" fmla="*/ 95463 h 808093"/>
                  <a:gd name="connsiteX16" fmla="*/ 167471 w 905127"/>
                  <a:gd name="connsiteY16" fmla="*/ 11448 h 808093"/>
                  <a:gd name="connsiteX0" fmla="*/ 167471 w 899262"/>
                  <a:gd name="connsiteY0" fmla="*/ 11448 h 845773"/>
                  <a:gd name="connsiteX1" fmla="*/ 253351 w 899262"/>
                  <a:gd name="connsiteY1" fmla="*/ 30730 h 845773"/>
                  <a:gd name="connsiteX2" fmla="*/ 381206 w 899262"/>
                  <a:gd name="connsiteY2" fmla="*/ 206736 h 845773"/>
                  <a:gd name="connsiteX3" fmla="*/ 442231 w 899262"/>
                  <a:gd name="connsiteY3" fmla="*/ 221633 h 845773"/>
                  <a:gd name="connsiteX4" fmla="*/ 547816 w 899262"/>
                  <a:gd name="connsiteY4" fmla="*/ 281127 h 845773"/>
                  <a:gd name="connsiteX5" fmla="*/ 570565 w 899262"/>
                  <a:gd name="connsiteY5" fmla="*/ 307131 h 845773"/>
                  <a:gd name="connsiteX6" fmla="*/ 888271 w 899262"/>
                  <a:gd name="connsiteY6" fmla="*/ 670637 h 845773"/>
                  <a:gd name="connsiteX7" fmla="*/ 628739 w 899262"/>
                  <a:gd name="connsiteY7" fmla="*/ 826904 h 845773"/>
                  <a:gd name="connsiteX8" fmla="*/ 470898 w 899262"/>
                  <a:gd name="connsiteY8" fmla="*/ 533274 h 845773"/>
                  <a:gd name="connsiteX9" fmla="*/ 416052 w 899262"/>
                  <a:gd name="connsiteY9" fmla="*/ 556215 h 845773"/>
                  <a:gd name="connsiteX10" fmla="*/ 299481 w 899262"/>
                  <a:gd name="connsiteY10" fmla="*/ 570817 h 845773"/>
                  <a:gd name="connsiteX11" fmla="*/ 0 w 899262"/>
                  <a:gd name="connsiteY11" fmla="*/ 385012 h 845773"/>
                  <a:gd name="connsiteX12" fmla="*/ 87716 w 899262"/>
                  <a:gd name="connsiteY12" fmla="*/ 253628 h 845773"/>
                  <a:gd name="connsiteX13" fmla="*/ 182909 w 899262"/>
                  <a:gd name="connsiteY13" fmla="*/ 213808 h 845773"/>
                  <a:gd name="connsiteX14" fmla="*/ 203338 w 899262"/>
                  <a:gd name="connsiteY14" fmla="*/ 211250 h 845773"/>
                  <a:gd name="connsiteX15" fmla="*/ 141229 w 899262"/>
                  <a:gd name="connsiteY15" fmla="*/ 95463 h 845773"/>
                  <a:gd name="connsiteX16" fmla="*/ 167471 w 899262"/>
                  <a:gd name="connsiteY16" fmla="*/ 11448 h 845773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570565 w 860328"/>
                  <a:gd name="connsiteY5" fmla="*/ 307131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0328" h="876595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5776" y="249675"/>
                      <a:pt x="552686" y="274387"/>
                    </a:cubicBezTo>
                    <a:cubicBezTo>
                      <a:pt x="607243" y="309237"/>
                      <a:pt x="618307" y="328770"/>
                      <a:pt x="649240" y="376623"/>
                    </a:cubicBezTo>
                    <a:lnTo>
                      <a:pt x="847227" y="784360"/>
                    </a:lnTo>
                    <a:cubicBezTo>
                      <a:pt x="907363" y="915023"/>
                      <a:pt x="747656" y="885260"/>
                      <a:pt x="628739" y="826904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776862BC-E9A5-4563-A550-AB61F454472B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626" name="四角形: 角を丸くする 89">
                  <a:extLst>
                    <a:ext uri="{FF2B5EF4-FFF2-40B4-BE49-F238E27FC236}">
                      <a16:creationId xmlns:a16="http://schemas.microsoft.com/office/drawing/2014/main" id="{0A2356E4-707C-4D21-9291-4FF399FF1F8F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7" name="四角形: 角を丸くする 148">
                  <a:extLst>
                    <a:ext uri="{FF2B5EF4-FFF2-40B4-BE49-F238E27FC236}">
                      <a16:creationId xmlns:a16="http://schemas.microsoft.com/office/drawing/2014/main" id="{CF8CE460-445B-44C5-81F2-66EEE6DE39AF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8" name="四角形: 角を丸くする 149">
                  <a:extLst>
                    <a:ext uri="{FF2B5EF4-FFF2-40B4-BE49-F238E27FC236}">
                      <a16:creationId xmlns:a16="http://schemas.microsoft.com/office/drawing/2014/main" id="{80AD6B7E-B77E-45AB-86D3-E5456A618AE4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9" name="四角形: 角を丸くする 150">
                  <a:extLst>
                    <a:ext uri="{FF2B5EF4-FFF2-40B4-BE49-F238E27FC236}">
                      <a16:creationId xmlns:a16="http://schemas.microsoft.com/office/drawing/2014/main" id="{F897CAA5-E51D-45B4-9AF0-8AA7DFEE8209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99637F53-9680-49B4-974F-9B681BB57D2A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608" name="片側の 2 つの角を丸めた四角形 151">
              <a:extLst>
                <a:ext uri="{FF2B5EF4-FFF2-40B4-BE49-F238E27FC236}">
                  <a16:creationId xmlns:a16="http://schemas.microsoft.com/office/drawing/2014/main" id="{502B2AFC-CED5-4491-9C83-898ADA5668E8}"/>
                </a:ext>
              </a:extLst>
            </p:cNvPr>
            <p:cNvSpPr/>
            <p:nvPr/>
          </p:nvSpPr>
          <p:spPr>
            <a:xfrm rot="9760512">
              <a:off x="222137" y="2473896"/>
              <a:ext cx="352869" cy="921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09" name="台形 608">
              <a:extLst>
                <a:ext uri="{FF2B5EF4-FFF2-40B4-BE49-F238E27FC236}">
                  <a16:creationId xmlns:a16="http://schemas.microsoft.com/office/drawing/2014/main" id="{90C847A9-1C30-45E0-8449-69AD4E043C33}"/>
                </a:ext>
              </a:extLst>
            </p:cNvPr>
            <p:cNvSpPr/>
            <p:nvPr/>
          </p:nvSpPr>
          <p:spPr bwMode="auto">
            <a:xfrm rot="20389198">
              <a:off x="3344" y="2322020"/>
              <a:ext cx="459514" cy="301166"/>
            </a:xfrm>
            <a:prstGeom prst="trapezoid">
              <a:avLst>
                <a:gd name="adj" fmla="val 17264"/>
              </a:avLst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10" name="楕円 609">
              <a:extLst>
                <a:ext uri="{FF2B5EF4-FFF2-40B4-BE49-F238E27FC236}">
                  <a16:creationId xmlns:a16="http://schemas.microsoft.com/office/drawing/2014/main" id="{5E3E008C-7F74-4B55-A172-0A84DB640D71}"/>
                </a:ext>
              </a:extLst>
            </p:cNvPr>
            <p:cNvSpPr/>
            <p:nvPr/>
          </p:nvSpPr>
          <p:spPr bwMode="auto">
            <a:xfrm>
              <a:off x="-1416044" y="1447865"/>
              <a:ext cx="1680426" cy="90193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11" name="楕円 610">
              <a:extLst>
                <a:ext uri="{FF2B5EF4-FFF2-40B4-BE49-F238E27FC236}">
                  <a16:creationId xmlns:a16="http://schemas.microsoft.com/office/drawing/2014/main" id="{2431555C-D930-4034-8FD8-7242508A9E35}"/>
                </a:ext>
              </a:extLst>
            </p:cNvPr>
            <p:cNvSpPr/>
            <p:nvPr/>
          </p:nvSpPr>
          <p:spPr bwMode="auto">
            <a:xfrm>
              <a:off x="-1458242" y="1347711"/>
              <a:ext cx="1764822" cy="937138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12" name="楕円 611">
              <a:extLst>
                <a:ext uri="{FF2B5EF4-FFF2-40B4-BE49-F238E27FC236}">
                  <a16:creationId xmlns:a16="http://schemas.microsoft.com/office/drawing/2014/main" id="{7BE1369B-ED25-407D-81A9-D6C63701147C}"/>
                </a:ext>
              </a:extLst>
            </p:cNvPr>
            <p:cNvSpPr/>
            <p:nvPr/>
          </p:nvSpPr>
          <p:spPr bwMode="auto">
            <a:xfrm>
              <a:off x="-1346194" y="1407606"/>
              <a:ext cx="1540726" cy="81814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75000"/>
                    <a:shade val="30000"/>
                    <a:satMod val="11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91709FA6-D24E-4D46-A50B-AAA3CB078D87}"/>
                </a:ext>
              </a:extLst>
            </p:cNvPr>
            <p:cNvGrpSpPr/>
            <p:nvPr/>
          </p:nvGrpSpPr>
          <p:grpSpPr>
            <a:xfrm>
              <a:off x="-1214698" y="1285524"/>
              <a:ext cx="1322648" cy="1003664"/>
              <a:chOff x="-1278198" y="3084490"/>
              <a:chExt cx="1449648" cy="1100036"/>
            </a:xfrm>
          </p:grpSpPr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09D160A3-203F-4985-9134-2A383963C161}"/>
                  </a:ext>
                </a:extLst>
              </p:cNvPr>
              <p:cNvGrpSpPr/>
              <p:nvPr/>
            </p:nvGrpSpPr>
            <p:grpSpPr>
              <a:xfrm>
                <a:off x="-1278198" y="3107532"/>
                <a:ext cx="1449648" cy="759652"/>
                <a:chOff x="-2758937" y="2821024"/>
                <a:chExt cx="1738554" cy="911046"/>
              </a:xfrm>
            </p:grpSpPr>
            <p:sp>
              <p:nvSpPr>
                <p:cNvPr id="622" name="楕円 621">
                  <a:extLst>
                    <a:ext uri="{FF2B5EF4-FFF2-40B4-BE49-F238E27FC236}">
                      <a16:creationId xmlns:a16="http://schemas.microsoft.com/office/drawing/2014/main" id="{621E7B18-8856-4FE1-925B-77573F901F5A}"/>
                    </a:ext>
                  </a:extLst>
                </p:cNvPr>
                <p:cNvSpPr/>
                <p:nvPr/>
              </p:nvSpPr>
              <p:spPr bwMode="auto">
                <a:xfrm>
                  <a:off x="-2758937" y="2821024"/>
                  <a:ext cx="1738554" cy="9110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AEDEF">
                        <a:lumMod val="75000"/>
                      </a:srgbClr>
                    </a:gs>
                    <a:gs pos="100000">
                      <a:srgbClr val="FFFFFF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3" name="楕円 622">
                  <a:extLst>
                    <a:ext uri="{FF2B5EF4-FFF2-40B4-BE49-F238E27FC236}">
                      <a16:creationId xmlns:a16="http://schemas.microsoft.com/office/drawing/2014/main" id="{359E4650-941A-4030-AF3A-6E0F7073E1E2}"/>
                    </a:ext>
                  </a:extLst>
                </p:cNvPr>
                <p:cNvSpPr/>
                <p:nvPr/>
              </p:nvSpPr>
              <p:spPr bwMode="auto">
                <a:xfrm>
                  <a:off x="-2527616" y="2975208"/>
                  <a:ext cx="1275912" cy="576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AEDEF">
                        <a:lumMod val="75000"/>
                      </a:srgbClr>
                    </a:gs>
                    <a:gs pos="100000">
                      <a:srgbClr val="FFFFFF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DC9DB10F-A6FA-4DC9-BCB4-A512D59D9287}"/>
                  </a:ext>
                </a:extLst>
              </p:cNvPr>
              <p:cNvSpPr/>
              <p:nvPr/>
            </p:nvSpPr>
            <p:spPr bwMode="auto">
              <a:xfrm>
                <a:off x="-1159136" y="3107532"/>
                <a:ext cx="1211524" cy="540420"/>
              </a:xfrm>
              <a:custGeom>
                <a:avLst/>
                <a:gdLst>
                  <a:gd name="connsiteX0" fmla="*/ 743845 w 1487690"/>
                  <a:gd name="connsiteY0" fmla="*/ 0 h 441388"/>
                  <a:gd name="connsiteX1" fmla="*/ 1451701 w 1487690"/>
                  <a:gd name="connsiteY1" fmla="*/ 176966 h 441388"/>
                  <a:gd name="connsiteX2" fmla="*/ 1487690 w 1487690"/>
                  <a:gd name="connsiteY2" fmla="*/ 220694 h 441388"/>
                  <a:gd name="connsiteX3" fmla="*/ 1451701 w 1487690"/>
                  <a:gd name="connsiteY3" fmla="*/ 264422 h 441388"/>
                  <a:gd name="connsiteX4" fmla="*/ 743845 w 1487690"/>
                  <a:gd name="connsiteY4" fmla="*/ 441388 h 441388"/>
                  <a:gd name="connsiteX5" fmla="*/ 35989 w 1487690"/>
                  <a:gd name="connsiteY5" fmla="*/ 264422 h 441388"/>
                  <a:gd name="connsiteX6" fmla="*/ 0 w 1487690"/>
                  <a:gd name="connsiteY6" fmla="*/ 220694 h 441388"/>
                  <a:gd name="connsiteX7" fmla="*/ 35989 w 1487690"/>
                  <a:gd name="connsiteY7" fmla="*/ 176966 h 441388"/>
                  <a:gd name="connsiteX8" fmla="*/ 743845 w 1487690"/>
                  <a:gd name="connsiteY8" fmla="*/ 0 h 441388"/>
                  <a:gd name="connsiteX0" fmla="*/ 748607 w 1487690"/>
                  <a:gd name="connsiteY0" fmla="*/ 0 h 617601"/>
                  <a:gd name="connsiteX1" fmla="*/ 1451701 w 1487690"/>
                  <a:gd name="connsiteY1" fmla="*/ 353179 h 617601"/>
                  <a:gd name="connsiteX2" fmla="*/ 1487690 w 1487690"/>
                  <a:gd name="connsiteY2" fmla="*/ 396907 h 617601"/>
                  <a:gd name="connsiteX3" fmla="*/ 1451701 w 1487690"/>
                  <a:gd name="connsiteY3" fmla="*/ 440635 h 617601"/>
                  <a:gd name="connsiteX4" fmla="*/ 743845 w 1487690"/>
                  <a:gd name="connsiteY4" fmla="*/ 617601 h 617601"/>
                  <a:gd name="connsiteX5" fmla="*/ 35989 w 1487690"/>
                  <a:gd name="connsiteY5" fmla="*/ 440635 h 617601"/>
                  <a:gd name="connsiteX6" fmla="*/ 0 w 1487690"/>
                  <a:gd name="connsiteY6" fmla="*/ 396907 h 617601"/>
                  <a:gd name="connsiteX7" fmla="*/ 35989 w 1487690"/>
                  <a:gd name="connsiteY7" fmla="*/ 353179 h 617601"/>
                  <a:gd name="connsiteX8" fmla="*/ 748607 w 1487690"/>
                  <a:gd name="connsiteY8" fmla="*/ 0 h 617601"/>
                  <a:gd name="connsiteX0" fmla="*/ 748607 w 1487690"/>
                  <a:gd name="connsiteY0" fmla="*/ 0 h 617601"/>
                  <a:gd name="connsiteX1" fmla="*/ 1451701 w 1487690"/>
                  <a:gd name="connsiteY1" fmla="*/ 353179 h 617601"/>
                  <a:gd name="connsiteX2" fmla="*/ 1487690 w 1487690"/>
                  <a:gd name="connsiteY2" fmla="*/ 396907 h 617601"/>
                  <a:gd name="connsiteX3" fmla="*/ 1451701 w 1487690"/>
                  <a:gd name="connsiteY3" fmla="*/ 440635 h 617601"/>
                  <a:gd name="connsiteX4" fmla="*/ 743845 w 1487690"/>
                  <a:gd name="connsiteY4" fmla="*/ 617601 h 617601"/>
                  <a:gd name="connsiteX5" fmla="*/ 35989 w 1487690"/>
                  <a:gd name="connsiteY5" fmla="*/ 440635 h 617601"/>
                  <a:gd name="connsiteX6" fmla="*/ 0 w 1487690"/>
                  <a:gd name="connsiteY6" fmla="*/ 396907 h 617601"/>
                  <a:gd name="connsiteX7" fmla="*/ 35989 w 1487690"/>
                  <a:gd name="connsiteY7" fmla="*/ 353179 h 617601"/>
                  <a:gd name="connsiteX8" fmla="*/ 748607 w 1487690"/>
                  <a:gd name="connsiteY8" fmla="*/ 0 h 617601"/>
                  <a:gd name="connsiteX0" fmla="*/ 743844 w 1487690"/>
                  <a:gd name="connsiteY0" fmla="*/ 0 h 550926"/>
                  <a:gd name="connsiteX1" fmla="*/ 1451701 w 1487690"/>
                  <a:gd name="connsiteY1" fmla="*/ 286504 h 550926"/>
                  <a:gd name="connsiteX2" fmla="*/ 1487690 w 1487690"/>
                  <a:gd name="connsiteY2" fmla="*/ 330232 h 550926"/>
                  <a:gd name="connsiteX3" fmla="*/ 1451701 w 1487690"/>
                  <a:gd name="connsiteY3" fmla="*/ 373960 h 550926"/>
                  <a:gd name="connsiteX4" fmla="*/ 743845 w 1487690"/>
                  <a:gd name="connsiteY4" fmla="*/ 550926 h 550926"/>
                  <a:gd name="connsiteX5" fmla="*/ 35989 w 1487690"/>
                  <a:gd name="connsiteY5" fmla="*/ 373960 h 550926"/>
                  <a:gd name="connsiteX6" fmla="*/ 0 w 1487690"/>
                  <a:gd name="connsiteY6" fmla="*/ 330232 h 550926"/>
                  <a:gd name="connsiteX7" fmla="*/ 35989 w 1487690"/>
                  <a:gd name="connsiteY7" fmla="*/ 286504 h 550926"/>
                  <a:gd name="connsiteX8" fmla="*/ 743844 w 1487690"/>
                  <a:gd name="connsiteY8" fmla="*/ 0 h 550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87690" h="550926">
                    <a:moveTo>
                      <a:pt x="743844" y="0"/>
                    </a:moveTo>
                    <a:cubicBezTo>
                      <a:pt x="1119204" y="0"/>
                      <a:pt x="1335078" y="182508"/>
                      <a:pt x="1451701" y="286504"/>
                    </a:cubicBezTo>
                    <a:lnTo>
                      <a:pt x="1487690" y="330232"/>
                    </a:lnTo>
                    <a:lnTo>
                      <a:pt x="1451701" y="373960"/>
                    </a:lnTo>
                    <a:cubicBezTo>
                      <a:pt x="1335078" y="477956"/>
                      <a:pt x="1062055" y="550926"/>
                      <a:pt x="743845" y="550926"/>
                    </a:cubicBezTo>
                    <a:cubicBezTo>
                      <a:pt x="425635" y="550926"/>
                      <a:pt x="152612" y="477956"/>
                      <a:pt x="35989" y="373960"/>
                    </a:cubicBezTo>
                    <a:lnTo>
                      <a:pt x="0" y="330232"/>
                    </a:lnTo>
                    <a:lnTo>
                      <a:pt x="35989" y="286504"/>
                    </a:lnTo>
                    <a:cubicBezTo>
                      <a:pt x="152612" y="182508"/>
                      <a:pt x="368484" y="0"/>
                      <a:pt x="743844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6" name="楕円 670">
                <a:extLst>
                  <a:ext uri="{FF2B5EF4-FFF2-40B4-BE49-F238E27FC236}">
                    <a16:creationId xmlns:a16="http://schemas.microsoft.com/office/drawing/2014/main" id="{D4535ABA-E633-4A6B-B3A9-C150DEA02B1A}"/>
                  </a:ext>
                </a:extLst>
              </p:cNvPr>
              <p:cNvSpPr/>
              <p:nvPr/>
            </p:nvSpPr>
            <p:spPr bwMode="auto">
              <a:xfrm>
                <a:off x="-763448" y="3084490"/>
                <a:ext cx="444624" cy="568075"/>
              </a:xfrm>
              <a:custGeom>
                <a:avLst/>
                <a:gdLst>
                  <a:gd name="connsiteX0" fmla="*/ 0 w 416186"/>
                  <a:gd name="connsiteY0" fmla="*/ 88173 h 176346"/>
                  <a:gd name="connsiteX1" fmla="*/ 208093 w 416186"/>
                  <a:gd name="connsiteY1" fmla="*/ 0 h 176346"/>
                  <a:gd name="connsiteX2" fmla="*/ 416186 w 416186"/>
                  <a:gd name="connsiteY2" fmla="*/ 88173 h 176346"/>
                  <a:gd name="connsiteX3" fmla="*/ 208093 w 416186"/>
                  <a:gd name="connsiteY3" fmla="*/ 176346 h 176346"/>
                  <a:gd name="connsiteX4" fmla="*/ 0 w 416186"/>
                  <a:gd name="connsiteY4" fmla="*/ 88173 h 176346"/>
                  <a:gd name="connsiteX0" fmla="*/ 11 w 416197"/>
                  <a:gd name="connsiteY0" fmla="*/ 88260 h 566958"/>
                  <a:gd name="connsiteX1" fmla="*/ 208104 w 416197"/>
                  <a:gd name="connsiteY1" fmla="*/ 87 h 566958"/>
                  <a:gd name="connsiteX2" fmla="*/ 416197 w 416197"/>
                  <a:gd name="connsiteY2" fmla="*/ 88260 h 566958"/>
                  <a:gd name="connsiteX3" fmla="*/ 215248 w 416197"/>
                  <a:gd name="connsiteY3" fmla="*/ 566958 h 566958"/>
                  <a:gd name="connsiteX4" fmla="*/ 11 w 416197"/>
                  <a:gd name="connsiteY4" fmla="*/ 88260 h 566958"/>
                  <a:gd name="connsiteX0" fmla="*/ 6 w 437623"/>
                  <a:gd name="connsiteY0" fmla="*/ 151454 h 568474"/>
                  <a:gd name="connsiteX1" fmla="*/ 229530 w 437623"/>
                  <a:gd name="connsiteY1" fmla="*/ 1369 h 568474"/>
                  <a:gd name="connsiteX2" fmla="*/ 437623 w 437623"/>
                  <a:gd name="connsiteY2" fmla="*/ 89542 h 568474"/>
                  <a:gd name="connsiteX3" fmla="*/ 236674 w 437623"/>
                  <a:gd name="connsiteY3" fmla="*/ 568240 h 568474"/>
                  <a:gd name="connsiteX4" fmla="*/ 6 w 437623"/>
                  <a:gd name="connsiteY4" fmla="*/ 151454 h 568474"/>
                  <a:gd name="connsiteX0" fmla="*/ 323 w 437940"/>
                  <a:gd name="connsiteY0" fmla="*/ 151454 h 568474"/>
                  <a:gd name="connsiteX1" fmla="*/ 191747 w 437940"/>
                  <a:gd name="connsiteY1" fmla="*/ 1369 h 568474"/>
                  <a:gd name="connsiteX2" fmla="*/ 437940 w 437940"/>
                  <a:gd name="connsiteY2" fmla="*/ 89542 h 568474"/>
                  <a:gd name="connsiteX3" fmla="*/ 236991 w 437940"/>
                  <a:gd name="connsiteY3" fmla="*/ 568240 h 568474"/>
                  <a:gd name="connsiteX4" fmla="*/ 323 w 437940"/>
                  <a:gd name="connsiteY4" fmla="*/ 151454 h 568474"/>
                  <a:gd name="connsiteX0" fmla="*/ 657 w 438274"/>
                  <a:gd name="connsiteY0" fmla="*/ 150960 h 567980"/>
                  <a:gd name="connsiteX1" fmla="*/ 192081 w 438274"/>
                  <a:gd name="connsiteY1" fmla="*/ 875 h 567980"/>
                  <a:gd name="connsiteX2" fmla="*/ 438274 w 438274"/>
                  <a:gd name="connsiteY2" fmla="*/ 89048 h 567980"/>
                  <a:gd name="connsiteX3" fmla="*/ 237325 w 438274"/>
                  <a:gd name="connsiteY3" fmla="*/ 567746 h 567980"/>
                  <a:gd name="connsiteX4" fmla="*/ 657 w 438274"/>
                  <a:gd name="connsiteY4" fmla="*/ 150960 h 567980"/>
                  <a:gd name="connsiteX0" fmla="*/ 657 w 441082"/>
                  <a:gd name="connsiteY0" fmla="*/ 151220 h 572300"/>
                  <a:gd name="connsiteX1" fmla="*/ 192081 w 441082"/>
                  <a:gd name="connsiteY1" fmla="*/ 1135 h 572300"/>
                  <a:gd name="connsiteX2" fmla="*/ 438274 w 441082"/>
                  <a:gd name="connsiteY2" fmla="*/ 89308 h 572300"/>
                  <a:gd name="connsiteX3" fmla="*/ 273969 w 441082"/>
                  <a:gd name="connsiteY3" fmla="*/ 351653 h 572300"/>
                  <a:gd name="connsiteX4" fmla="*/ 237325 w 441082"/>
                  <a:gd name="connsiteY4" fmla="*/ 568006 h 572300"/>
                  <a:gd name="connsiteX5" fmla="*/ 657 w 441082"/>
                  <a:gd name="connsiteY5" fmla="*/ 151220 h 572300"/>
                  <a:gd name="connsiteX0" fmla="*/ 657 w 441082"/>
                  <a:gd name="connsiteY0" fmla="*/ 151220 h 568267"/>
                  <a:gd name="connsiteX1" fmla="*/ 192081 w 441082"/>
                  <a:gd name="connsiteY1" fmla="*/ 1135 h 568267"/>
                  <a:gd name="connsiteX2" fmla="*/ 438274 w 441082"/>
                  <a:gd name="connsiteY2" fmla="*/ 89308 h 568267"/>
                  <a:gd name="connsiteX3" fmla="*/ 273969 w 441082"/>
                  <a:gd name="connsiteY3" fmla="*/ 351653 h 568267"/>
                  <a:gd name="connsiteX4" fmla="*/ 237325 w 441082"/>
                  <a:gd name="connsiteY4" fmla="*/ 568006 h 568267"/>
                  <a:gd name="connsiteX5" fmla="*/ 657 w 441082"/>
                  <a:gd name="connsiteY5" fmla="*/ 151220 h 568267"/>
                  <a:gd name="connsiteX0" fmla="*/ 657 w 441323"/>
                  <a:gd name="connsiteY0" fmla="*/ 151220 h 568267"/>
                  <a:gd name="connsiteX1" fmla="*/ 192081 w 441323"/>
                  <a:gd name="connsiteY1" fmla="*/ 1135 h 568267"/>
                  <a:gd name="connsiteX2" fmla="*/ 438274 w 441323"/>
                  <a:gd name="connsiteY2" fmla="*/ 89308 h 568267"/>
                  <a:gd name="connsiteX3" fmla="*/ 273969 w 441323"/>
                  <a:gd name="connsiteY3" fmla="*/ 351653 h 568267"/>
                  <a:gd name="connsiteX4" fmla="*/ 237325 w 441323"/>
                  <a:gd name="connsiteY4" fmla="*/ 568006 h 568267"/>
                  <a:gd name="connsiteX5" fmla="*/ 657 w 441323"/>
                  <a:gd name="connsiteY5" fmla="*/ 151220 h 568267"/>
                  <a:gd name="connsiteX0" fmla="*/ 657 w 443301"/>
                  <a:gd name="connsiteY0" fmla="*/ 151220 h 569683"/>
                  <a:gd name="connsiteX1" fmla="*/ 192081 w 443301"/>
                  <a:gd name="connsiteY1" fmla="*/ 1135 h 569683"/>
                  <a:gd name="connsiteX2" fmla="*/ 438274 w 443301"/>
                  <a:gd name="connsiteY2" fmla="*/ 89308 h 569683"/>
                  <a:gd name="connsiteX3" fmla="*/ 338263 w 443301"/>
                  <a:gd name="connsiteY3" fmla="*/ 289741 h 569683"/>
                  <a:gd name="connsiteX4" fmla="*/ 237325 w 443301"/>
                  <a:gd name="connsiteY4" fmla="*/ 568006 h 569683"/>
                  <a:gd name="connsiteX5" fmla="*/ 657 w 443301"/>
                  <a:gd name="connsiteY5" fmla="*/ 151220 h 569683"/>
                  <a:gd name="connsiteX0" fmla="*/ 657 w 443301"/>
                  <a:gd name="connsiteY0" fmla="*/ 151220 h 568074"/>
                  <a:gd name="connsiteX1" fmla="*/ 192081 w 443301"/>
                  <a:gd name="connsiteY1" fmla="*/ 1135 h 568074"/>
                  <a:gd name="connsiteX2" fmla="*/ 438274 w 443301"/>
                  <a:gd name="connsiteY2" fmla="*/ 89308 h 568074"/>
                  <a:gd name="connsiteX3" fmla="*/ 338263 w 443301"/>
                  <a:gd name="connsiteY3" fmla="*/ 289741 h 568074"/>
                  <a:gd name="connsiteX4" fmla="*/ 237325 w 443301"/>
                  <a:gd name="connsiteY4" fmla="*/ 568006 h 568074"/>
                  <a:gd name="connsiteX5" fmla="*/ 657 w 443301"/>
                  <a:gd name="connsiteY5" fmla="*/ 151220 h 568074"/>
                  <a:gd name="connsiteX0" fmla="*/ 1980 w 444624"/>
                  <a:gd name="connsiteY0" fmla="*/ 151220 h 568075"/>
                  <a:gd name="connsiteX1" fmla="*/ 193404 w 444624"/>
                  <a:gd name="connsiteY1" fmla="*/ 1135 h 568075"/>
                  <a:gd name="connsiteX2" fmla="*/ 439597 w 444624"/>
                  <a:gd name="connsiteY2" fmla="*/ 89308 h 568075"/>
                  <a:gd name="connsiteX3" fmla="*/ 339586 w 444624"/>
                  <a:gd name="connsiteY3" fmla="*/ 289741 h 568075"/>
                  <a:gd name="connsiteX4" fmla="*/ 238648 w 444624"/>
                  <a:gd name="connsiteY4" fmla="*/ 568006 h 568075"/>
                  <a:gd name="connsiteX5" fmla="*/ 1980 w 444624"/>
                  <a:gd name="connsiteY5" fmla="*/ 151220 h 568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4624" h="568075">
                    <a:moveTo>
                      <a:pt x="1980" y="151220"/>
                    </a:moveTo>
                    <a:cubicBezTo>
                      <a:pt x="20632" y="51980"/>
                      <a:pt x="51412" y="9073"/>
                      <a:pt x="193404" y="1135"/>
                    </a:cubicBezTo>
                    <a:cubicBezTo>
                      <a:pt x="335396" y="-6803"/>
                      <a:pt x="414043" y="27317"/>
                      <a:pt x="439597" y="89308"/>
                    </a:cubicBezTo>
                    <a:cubicBezTo>
                      <a:pt x="465151" y="151300"/>
                      <a:pt x="387365" y="209958"/>
                      <a:pt x="339586" y="289741"/>
                    </a:cubicBezTo>
                    <a:cubicBezTo>
                      <a:pt x="291807" y="369524"/>
                      <a:pt x="378260" y="562518"/>
                      <a:pt x="238648" y="568006"/>
                    </a:cubicBezTo>
                    <a:cubicBezTo>
                      <a:pt x="99036" y="573494"/>
                      <a:pt x="-16672" y="250460"/>
                      <a:pt x="1980" y="1512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87109590-4AC4-42C2-95A2-0AC71AB91FFD}"/>
                  </a:ext>
                </a:extLst>
              </p:cNvPr>
              <p:cNvGrpSpPr/>
              <p:nvPr/>
            </p:nvGrpSpPr>
            <p:grpSpPr>
              <a:xfrm>
                <a:off x="-1146427" y="3859465"/>
                <a:ext cx="914873" cy="325061"/>
                <a:chOff x="-1122944" y="4870153"/>
                <a:chExt cx="1022521" cy="363309"/>
              </a:xfrm>
            </p:grpSpPr>
            <p:grpSp>
              <p:nvGrpSpPr>
                <p:cNvPr id="618" name="グループ化 617">
                  <a:extLst>
                    <a:ext uri="{FF2B5EF4-FFF2-40B4-BE49-F238E27FC236}">
                      <a16:creationId xmlns:a16="http://schemas.microsoft.com/office/drawing/2014/main" id="{C05C7DAD-3AC2-46D5-8707-6C46EDDB67BE}"/>
                    </a:ext>
                  </a:extLst>
                </p:cNvPr>
                <p:cNvGrpSpPr/>
                <p:nvPr/>
              </p:nvGrpSpPr>
              <p:grpSpPr>
                <a:xfrm rot="16200000">
                  <a:off x="-652094" y="4681792"/>
                  <a:ext cx="363309" cy="740032"/>
                  <a:chOff x="-1077670" y="2528900"/>
                  <a:chExt cx="363309" cy="483201"/>
                </a:xfrm>
              </p:grpSpPr>
              <p:sp>
                <p:nvSpPr>
                  <p:cNvPr id="620" name="台形 619">
                    <a:extLst>
                      <a:ext uri="{FF2B5EF4-FFF2-40B4-BE49-F238E27FC236}">
                        <a16:creationId xmlns:a16="http://schemas.microsoft.com/office/drawing/2014/main" id="{4778DC0E-F2E7-45EC-BDC6-34C855F0C4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77670" y="2528900"/>
                    <a:ext cx="363309" cy="483201"/>
                  </a:xfrm>
                  <a:prstGeom prst="trapezoid">
                    <a:avLst/>
                  </a:pr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21" name="台形 620">
                    <a:extLst>
                      <a:ext uri="{FF2B5EF4-FFF2-40B4-BE49-F238E27FC236}">
                        <a16:creationId xmlns:a16="http://schemas.microsoft.com/office/drawing/2014/main" id="{5F46FE72-55A2-47E1-8C9D-5F996A6B06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53843" y="2784123"/>
                    <a:ext cx="319115" cy="224754"/>
                  </a:xfrm>
                  <a:prstGeom prst="trapezoid">
                    <a:avLst>
                      <a:gd name="adj" fmla="val 70992"/>
                    </a:avLst>
                  </a:pr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16863463-69B3-4EC6-9823-C69DD9A42944}"/>
                    </a:ext>
                  </a:extLst>
                </p:cNvPr>
                <p:cNvSpPr/>
                <p:nvPr/>
              </p:nvSpPr>
              <p:spPr bwMode="auto">
                <a:xfrm>
                  <a:off x="-1122944" y="4870153"/>
                  <a:ext cx="922338" cy="224683"/>
                </a:xfrm>
                <a:custGeom>
                  <a:avLst/>
                  <a:gdLst>
                    <a:gd name="connsiteX0" fmla="*/ 727099 w 922338"/>
                    <a:gd name="connsiteY0" fmla="*/ 0 h 224683"/>
                    <a:gd name="connsiteX1" fmla="*/ 922338 w 922338"/>
                    <a:gd name="connsiteY1" fmla="*/ 110370 h 224683"/>
                    <a:gd name="connsiteX2" fmla="*/ 727099 w 922338"/>
                    <a:gd name="connsiteY2" fmla="*/ 220740 h 224683"/>
                    <a:gd name="connsiteX3" fmla="*/ 547203 w 922338"/>
                    <a:gd name="connsiteY3" fmla="*/ 153331 h 224683"/>
                    <a:gd name="connsiteX4" fmla="*/ 544196 w 922338"/>
                    <a:gd name="connsiteY4" fmla="*/ 144913 h 224683"/>
                    <a:gd name="connsiteX5" fmla="*/ 12240 w 922338"/>
                    <a:gd name="connsiteY5" fmla="*/ 224683 h 224683"/>
                    <a:gd name="connsiteX6" fmla="*/ 0 w 922338"/>
                    <a:gd name="connsiteY6" fmla="*/ 79616 h 224683"/>
                    <a:gd name="connsiteX7" fmla="*/ 546651 w 922338"/>
                    <a:gd name="connsiteY7" fmla="*/ 68955 h 224683"/>
                    <a:gd name="connsiteX8" fmla="*/ 547203 w 922338"/>
                    <a:gd name="connsiteY8" fmla="*/ 67409 h 224683"/>
                    <a:gd name="connsiteX9" fmla="*/ 727099 w 922338"/>
                    <a:gd name="connsiteY9" fmla="*/ 0 h 224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2338" h="224683">
                      <a:moveTo>
                        <a:pt x="727099" y="0"/>
                      </a:moveTo>
                      <a:cubicBezTo>
                        <a:pt x="834927" y="0"/>
                        <a:pt x="922338" y="49414"/>
                        <a:pt x="922338" y="110370"/>
                      </a:cubicBezTo>
                      <a:cubicBezTo>
                        <a:pt x="922338" y="171326"/>
                        <a:pt x="834927" y="220740"/>
                        <a:pt x="727099" y="220740"/>
                      </a:cubicBezTo>
                      <a:cubicBezTo>
                        <a:pt x="646228" y="220740"/>
                        <a:pt x="576842" y="192945"/>
                        <a:pt x="547203" y="153331"/>
                      </a:cubicBezTo>
                      <a:lnTo>
                        <a:pt x="544196" y="144913"/>
                      </a:lnTo>
                      <a:lnTo>
                        <a:pt x="12240" y="224683"/>
                      </a:lnTo>
                      <a:lnTo>
                        <a:pt x="0" y="79616"/>
                      </a:lnTo>
                      <a:lnTo>
                        <a:pt x="546651" y="68955"/>
                      </a:lnTo>
                      <a:lnTo>
                        <a:pt x="547203" y="67409"/>
                      </a:lnTo>
                      <a:cubicBezTo>
                        <a:pt x="576842" y="27796"/>
                        <a:pt x="646228" y="0"/>
                        <a:pt x="7270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75000"/>
                        <a:shade val="30000"/>
                        <a:satMod val="115000"/>
                      </a:srgbClr>
                    </a:gs>
                    <a:gs pos="100000">
                      <a:srgbClr val="FFFFFF">
                        <a:lumMod val="75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70" name="グループ化 669">
            <a:extLst>
              <a:ext uri="{FF2B5EF4-FFF2-40B4-BE49-F238E27FC236}">
                <a16:creationId xmlns:a16="http://schemas.microsoft.com/office/drawing/2014/main" id="{C9B8FF08-C888-496F-BB1A-543755967B3C}"/>
              </a:ext>
            </a:extLst>
          </p:cNvPr>
          <p:cNvGrpSpPr/>
          <p:nvPr/>
        </p:nvGrpSpPr>
        <p:grpSpPr>
          <a:xfrm>
            <a:off x="3707595" y="1252349"/>
            <a:ext cx="2495781" cy="1920200"/>
            <a:chOff x="2560939" y="498497"/>
            <a:chExt cx="3765146" cy="2896821"/>
          </a:xfrm>
        </p:grpSpPr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FB33EF70-E93F-4E93-BEC1-F19CACB7DA3D}"/>
                </a:ext>
              </a:extLst>
            </p:cNvPr>
            <p:cNvGrpSpPr/>
            <p:nvPr/>
          </p:nvGrpSpPr>
          <p:grpSpPr>
            <a:xfrm>
              <a:off x="4138893" y="498497"/>
              <a:ext cx="2187192" cy="2876328"/>
              <a:chOff x="-4395675" y="471397"/>
              <a:chExt cx="2187192" cy="2876328"/>
            </a:xfrm>
          </p:grpSpPr>
          <p:sp>
            <p:nvSpPr>
              <p:cNvPr id="727" name="円/楕円 840">
                <a:extLst>
                  <a:ext uri="{FF2B5EF4-FFF2-40B4-BE49-F238E27FC236}">
                    <a16:creationId xmlns:a16="http://schemas.microsoft.com/office/drawing/2014/main" id="{DAD8D5E5-7614-4685-93D7-34AFFEF20147}"/>
                  </a:ext>
                </a:extLst>
              </p:cNvPr>
              <p:cNvSpPr/>
              <p:nvPr/>
            </p:nvSpPr>
            <p:spPr>
              <a:xfrm>
                <a:off x="-4121278" y="657622"/>
                <a:ext cx="1598901" cy="2281472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932F967F-185E-4EF0-8DE2-8B6A41F9AB63}"/>
                  </a:ext>
                </a:extLst>
              </p:cNvPr>
              <p:cNvGrpSpPr/>
              <p:nvPr/>
            </p:nvGrpSpPr>
            <p:grpSpPr>
              <a:xfrm>
                <a:off x="-4395675" y="2359371"/>
                <a:ext cx="2187192" cy="988354"/>
                <a:chOff x="-4395675" y="2359371"/>
                <a:chExt cx="2187192" cy="988354"/>
              </a:xfrm>
            </p:grpSpPr>
            <p:sp>
              <p:nvSpPr>
                <p:cNvPr id="753" name="片側の 2 つの角を丸めた四角形 70">
                  <a:extLst>
                    <a:ext uri="{FF2B5EF4-FFF2-40B4-BE49-F238E27FC236}">
                      <a16:creationId xmlns:a16="http://schemas.microsoft.com/office/drawing/2014/main" id="{C9B8119B-25A7-4617-B1F7-BBECAA16AF8B}"/>
                    </a:ext>
                  </a:extLst>
                </p:cNvPr>
                <p:cNvSpPr/>
                <p:nvPr/>
              </p:nvSpPr>
              <p:spPr>
                <a:xfrm>
                  <a:off x="-2787651" y="2730500"/>
                  <a:ext cx="358783" cy="617225"/>
                </a:xfrm>
                <a:prstGeom prst="round2SameRect">
                  <a:avLst>
                    <a:gd name="adj1" fmla="val 45429"/>
                    <a:gd name="adj2" fmla="val 0"/>
                  </a:avLst>
                </a:pr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54" name="グループ化 753">
                  <a:extLst>
                    <a:ext uri="{FF2B5EF4-FFF2-40B4-BE49-F238E27FC236}">
                      <a16:creationId xmlns:a16="http://schemas.microsoft.com/office/drawing/2014/main" id="{0B38F744-099D-4B59-86FF-74A7AD639EA6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-4511509" y="2475205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762" name="フリーフォーム: 図形 761">
                    <a:extLst>
                      <a:ext uri="{FF2B5EF4-FFF2-40B4-BE49-F238E27FC236}">
                        <a16:creationId xmlns:a16="http://schemas.microsoft.com/office/drawing/2014/main" id="{7C034D4F-517D-4169-8090-DD86F1487D97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9A864232-F591-4CC1-8304-28A9EAD143F8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4" name="フリーフォーム: 図形 763">
                    <a:extLst>
                      <a:ext uri="{FF2B5EF4-FFF2-40B4-BE49-F238E27FC236}">
                        <a16:creationId xmlns:a16="http://schemas.microsoft.com/office/drawing/2014/main" id="{B9580A87-BE9A-4190-9578-63F1FCC10D9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5" name="フリーフォーム: 図形 764">
                    <a:extLst>
                      <a:ext uri="{FF2B5EF4-FFF2-40B4-BE49-F238E27FC236}">
                        <a16:creationId xmlns:a16="http://schemas.microsoft.com/office/drawing/2014/main" id="{B2651E95-E800-4EAD-8AFE-0B44FF7671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55" name="グループ化 754">
                  <a:extLst>
                    <a:ext uri="{FF2B5EF4-FFF2-40B4-BE49-F238E27FC236}">
                      <a16:creationId xmlns:a16="http://schemas.microsoft.com/office/drawing/2014/main" id="{D4E4F262-8FC7-4957-A3BF-749138C7A982}"/>
                    </a:ext>
                  </a:extLst>
                </p:cNvPr>
                <p:cNvGrpSpPr/>
                <p:nvPr/>
              </p:nvGrpSpPr>
              <p:grpSpPr>
                <a:xfrm rot="16200000">
                  <a:off x="-2632797" y="2478380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758" name="フリーフォーム: 図形 757">
                    <a:extLst>
                      <a:ext uri="{FF2B5EF4-FFF2-40B4-BE49-F238E27FC236}">
                        <a16:creationId xmlns:a16="http://schemas.microsoft.com/office/drawing/2014/main" id="{FB36BF05-7104-4C40-A34B-AB30C16BD8E3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59" name="フリーフォーム: 図形 758">
                    <a:extLst>
                      <a:ext uri="{FF2B5EF4-FFF2-40B4-BE49-F238E27FC236}">
                        <a16:creationId xmlns:a16="http://schemas.microsoft.com/office/drawing/2014/main" id="{257DB696-D076-4814-BF76-F9FEFB622786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0" name="フリーフォーム: 図形 759">
                    <a:extLst>
                      <a:ext uri="{FF2B5EF4-FFF2-40B4-BE49-F238E27FC236}">
                        <a16:creationId xmlns:a16="http://schemas.microsoft.com/office/drawing/2014/main" id="{25F5990D-8FF5-4C78-B774-E6BC8C421A7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9825BF5F-FF3C-4035-BFEE-DF841F74DE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6D5E8852-C676-4AC2-8F8D-3C7598B691F5}"/>
                    </a:ext>
                  </a:extLst>
                </p:cNvPr>
                <p:cNvSpPr/>
                <p:nvPr/>
              </p:nvSpPr>
              <p:spPr bwMode="auto">
                <a:xfrm>
                  <a:off x="-4254457" y="2361982"/>
                  <a:ext cx="1901511" cy="985743"/>
                </a:xfrm>
                <a:custGeom>
                  <a:avLst/>
                  <a:gdLst>
                    <a:gd name="connsiteX0" fmla="*/ 677048 w 1901511"/>
                    <a:gd name="connsiteY0" fmla="*/ 0 h 985743"/>
                    <a:gd name="connsiteX1" fmla="*/ 1224462 w 1901511"/>
                    <a:gd name="connsiteY1" fmla="*/ 0 h 985743"/>
                    <a:gd name="connsiteX2" fmla="*/ 1398771 w 1901511"/>
                    <a:gd name="connsiteY2" fmla="*/ 35192 h 985743"/>
                    <a:gd name="connsiteX3" fmla="*/ 1448296 w 1901511"/>
                    <a:gd name="connsiteY3" fmla="*/ 62073 h 985743"/>
                    <a:gd name="connsiteX4" fmla="*/ 1476923 w 1901511"/>
                    <a:gd name="connsiteY4" fmla="*/ 46535 h 985743"/>
                    <a:gd name="connsiteX5" fmla="*/ 1595886 w 1901511"/>
                    <a:gd name="connsiteY5" fmla="*/ 22517 h 985743"/>
                    <a:gd name="connsiteX6" fmla="*/ 1901511 w 1901511"/>
                    <a:gd name="connsiteY6" fmla="*/ 328142 h 985743"/>
                    <a:gd name="connsiteX7" fmla="*/ 1714849 w 1901511"/>
                    <a:gd name="connsiteY7" fmla="*/ 609750 h 985743"/>
                    <a:gd name="connsiteX8" fmla="*/ 1672275 w 1901511"/>
                    <a:gd name="connsiteY8" fmla="*/ 622965 h 985743"/>
                    <a:gd name="connsiteX9" fmla="*/ 1672275 w 1901511"/>
                    <a:gd name="connsiteY9" fmla="*/ 985743 h 985743"/>
                    <a:gd name="connsiteX10" fmla="*/ 229235 w 1901511"/>
                    <a:gd name="connsiteY10" fmla="*/ 985743 h 985743"/>
                    <a:gd name="connsiteX11" fmla="*/ 229235 w 1901511"/>
                    <a:gd name="connsiteY11" fmla="*/ 622965 h 985743"/>
                    <a:gd name="connsiteX12" fmla="*/ 186662 w 1901511"/>
                    <a:gd name="connsiteY12" fmla="*/ 609750 h 985743"/>
                    <a:gd name="connsiteX13" fmla="*/ 0 w 1901511"/>
                    <a:gd name="connsiteY13" fmla="*/ 328142 h 985743"/>
                    <a:gd name="connsiteX14" fmla="*/ 305625 w 1901511"/>
                    <a:gd name="connsiteY14" fmla="*/ 22517 h 985743"/>
                    <a:gd name="connsiteX15" fmla="*/ 424588 w 1901511"/>
                    <a:gd name="connsiteY15" fmla="*/ 46535 h 985743"/>
                    <a:gd name="connsiteX16" fmla="*/ 453215 w 1901511"/>
                    <a:gd name="connsiteY16" fmla="*/ 62073 h 985743"/>
                    <a:gd name="connsiteX17" fmla="*/ 502739 w 1901511"/>
                    <a:gd name="connsiteY17" fmla="*/ 35192 h 985743"/>
                    <a:gd name="connsiteX18" fmla="*/ 677048 w 1901511"/>
                    <a:gd name="connsiteY18" fmla="*/ 0 h 98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01511" h="985743">
                      <a:moveTo>
                        <a:pt x="677048" y="0"/>
                      </a:moveTo>
                      <a:lnTo>
                        <a:pt x="1224462" y="0"/>
                      </a:lnTo>
                      <a:cubicBezTo>
                        <a:pt x="1286292" y="0"/>
                        <a:pt x="1345195" y="12531"/>
                        <a:pt x="1398771" y="35192"/>
                      </a:cubicBezTo>
                      <a:lnTo>
                        <a:pt x="1448296" y="62073"/>
                      </a:lnTo>
                      <a:lnTo>
                        <a:pt x="1476923" y="46535"/>
                      </a:lnTo>
                      <a:cubicBezTo>
                        <a:pt x="1513488" y="31069"/>
                        <a:pt x="1553688" y="22517"/>
                        <a:pt x="1595886" y="22517"/>
                      </a:cubicBezTo>
                      <a:cubicBezTo>
                        <a:pt x="1764678" y="22517"/>
                        <a:pt x="1901511" y="159350"/>
                        <a:pt x="1901511" y="328142"/>
                      </a:cubicBezTo>
                      <a:cubicBezTo>
                        <a:pt x="1901511" y="454736"/>
                        <a:pt x="1824543" y="563353"/>
                        <a:pt x="1714849" y="609750"/>
                      </a:cubicBezTo>
                      <a:lnTo>
                        <a:pt x="1672275" y="622965"/>
                      </a:lnTo>
                      <a:lnTo>
                        <a:pt x="1672275" y="985743"/>
                      </a:lnTo>
                      <a:lnTo>
                        <a:pt x="229235" y="985743"/>
                      </a:lnTo>
                      <a:lnTo>
                        <a:pt x="229235" y="622965"/>
                      </a:lnTo>
                      <a:lnTo>
                        <a:pt x="186662" y="609750"/>
                      </a:lnTo>
                      <a:cubicBezTo>
                        <a:pt x="76969" y="563353"/>
                        <a:pt x="0" y="454736"/>
                        <a:pt x="0" y="328142"/>
                      </a:cubicBezTo>
                      <a:cubicBezTo>
                        <a:pt x="0" y="159350"/>
                        <a:pt x="136833" y="22517"/>
                        <a:pt x="305625" y="22517"/>
                      </a:cubicBezTo>
                      <a:cubicBezTo>
                        <a:pt x="347823" y="22517"/>
                        <a:pt x="388024" y="31069"/>
                        <a:pt x="424588" y="46535"/>
                      </a:cubicBezTo>
                      <a:lnTo>
                        <a:pt x="453215" y="62073"/>
                      </a:lnTo>
                      <a:lnTo>
                        <a:pt x="502739" y="35192"/>
                      </a:lnTo>
                      <a:cubicBezTo>
                        <a:pt x="556315" y="12531"/>
                        <a:pt x="615218" y="0"/>
                        <a:pt x="67704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4969AE60-9070-4868-9B91-DCB19FC6EAE8}"/>
                    </a:ext>
                  </a:extLst>
                </p:cNvPr>
                <p:cNvSpPr/>
                <p:nvPr/>
              </p:nvSpPr>
              <p:spPr bwMode="auto">
                <a:xfrm>
                  <a:off x="-3755068" y="2373919"/>
                  <a:ext cx="891862" cy="373615"/>
                </a:xfrm>
                <a:custGeom>
                  <a:avLst/>
                  <a:gdLst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7322 w 714643"/>
                    <a:gd name="connsiteY5" fmla="*/ 63535 h 198086"/>
                    <a:gd name="connsiteX6" fmla="*/ 352561 w 714643"/>
                    <a:gd name="connsiteY6" fmla="*/ 86926 h 198086"/>
                    <a:gd name="connsiteX7" fmla="*/ 183490 w 714643"/>
                    <a:gd name="connsiteY7" fmla="*/ 198086 h 198086"/>
                    <a:gd name="connsiteX8" fmla="*/ 0 w 714643"/>
                    <a:gd name="connsiteY8" fmla="*/ 16081 h 198086"/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2561 w 714643"/>
                    <a:gd name="connsiteY5" fmla="*/ 86926 h 198086"/>
                    <a:gd name="connsiteX6" fmla="*/ 183490 w 714643"/>
                    <a:gd name="connsiteY6" fmla="*/ 198086 h 198086"/>
                    <a:gd name="connsiteX7" fmla="*/ 0 w 714643"/>
                    <a:gd name="connsiteY7" fmla="*/ 16081 h 198086"/>
                    <a:gd name="connsiteX8" fmla="*/ 3273 w 714643"/>
                    <a:gd name="connsiteY8" fmla="*/ 0 h 19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4643" h="198086">
                      <a:moveTo>
                        <a:pt x="3273" y="0"/>
                      </a:moveTo>
                      <a:lnTo>
                        <a:pt x="711370" y="0"/>
                      </a:lnTo>
                      <a:lnTo>
                        <a:pt x="714643" y="16081"/>
                      </a:lnTo>
                      <a:cubicBezTo>
                        <a:pt x="714643" y="116600"/>
                        <a:pt x="632492" y="198086"/>
                        <a:pt x="531153" y="198086"/>
                      </a:cubicBezTo>
                      <a:cubicBezTo>
                        <a:pt x="455149" y="198086"/>
                        <a:pt x="389938" y="152250"/>
                        <a:pt x="362083" y="86926"/>
                      </a:cubicBezTo>
                      <a:lnTo>
                        <a:pt x="352561" y="86926"/>
                      </a:lnTo>
                      <a:cubicBezTo>
                        <a:pt x="324705" y="152250"/>
                        <a:pt x="259494" y="198086"/>
                        <a:pt x="183490" y="198086"/>
                      </a:cubicBezTo>
                      <a:cubicBezTo>
                        <a:pt x="82151" y="198086"/>
                        <a:pt x="0" y="116600"/>
                        <a:pt x="0" y="16081"/>
                      </a:cubicBezTo>
                      <a:lnTo>
                        <a:pt x="327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80A650B5-8CFC-4FDF-A5FD-3A574B4A0D69}"/>
                  </a:ext>
                </a:extLst>
              </p:cNvPr>
              <p:cNvGrpSpPr/>
              <p:nvPr/>
            </p:nvGrpSpPr>
            <p:grpSpPr>
              <a:xfrm>
                <a:off x="-4193954" y="471397"/>
                <a:ext cx="1753316" cy="2054961"/>
                <a:chOff x="587862" y="3221789"/>
                <a:chExt cx="1404920" cy="1646627"/>
              </a:xfrm>
            </p:grpSpPr>
            <p:sp>
              <p:nvSpPr>
                <p:cNvPr id="739" name="片側の 2 つの角を丸めた四角形 68">
                  <a:extLst>
                    <a:ext uri="{FF2B5EF4-FFF2-40B4-BE49-F238E27FC236}">
                      <a16:creationId xmlns:a16="http://schemas.microsoft.com/office/drawing/2014/main" id="{92086E99-DE3B-4A3C-9757-1A51243494FC}"/>
                    </a:ext>
                  </a:extLst>
                </p:cNvPr>
                <p:cNvSpPr/>
                <p:nvPr/>
              </p:nvSpPr>
              <p:spPr>
                <a:xfrm rot="10800000">
                  <a:off x="1163062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0" name="片側の 2 つの角を丸めた四角形 68">
                  <a:extLst>
                    <a:ext uri="{FF2B5EF4-FFF2-40B4-BE49-F238E27FC236}">
                      <a16:creationId xmlns:a16="http://schemas.microsoft.com/office/drawing/2014/main" id="{60302892-DFC6-4074-9D4B-5CE3E16BD22C}"/>
                    </a:ext>
                  </a:extLst>
                </p:cNvPr>
                <p:cNvSpPr/>
                <p:nvPr/>
              </p:nvSpPr>
              <p:spPr>
                <a:xfrm rot="10800000">
                  <a:off x="1163062" y="425166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1" name="円/楕円 840">
                  <a:extLst>
                    <a:ext uri="{FF2B5EF4-FFF2-40B4-BE49-F238E27FC236}">
                      <a16:creationId xmlns:a16="http://schemas.microsoft.com/office/drawing/2014/main" id="{2B686CAC-E8A6-4629-A69C-5AB6A9B47D3F}"/>
                    </a:ext>
                  </a:extLst>
                </p:cNvPr>
                <p:cNvSpPr/>
                <p:nvPr/>
              </p:nvSpPr>
              <p:spPr>
                <a:xfrm>
                  <a:off x="656267" y="3221789"/>
                  <a:ext cx="1281188" cy="1234775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2" name="円/楕円 840">
                  <a:extLst>
                    <a:ext uri="{FF2B5EF4-FFF2-40B4-BE49-F238E27FC236}">
                      <a16:creationId xmlns:a16="http://schemas.microsoft.com/office/drawing/2014/main" id="{EBD1FDC4-D2C5-4A27-9DC5-5D6EE32BE50E}"/>
                    </a:ext>
                  </a:extLst>
                </p:cNvPr>
                <p:cNvSpPr/>
                <p:nvPr/>
              </p:nvSpPr>
              <p:spPr>
                <a:xfrm rot="900000" flipH="1">
                  <a:off x="169318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3" name="円/楕円 840">
                  <a:extLst>
                    <a:ext uri="{FF2B5EF4-FFF2-40B4-BE49-F238E27FC236}">
                      <a16:creationId xmlns:a16="http://schemas.microsoft.com/office/drawing/2014/main" id="{4A18EE01-5B56-4328-BD49-A7C44682AC0F}"/>
                    </a:ext>
                  </a:extLst>
                </p:cNvPr>
                <p:cNvSpPr/>
                <p:nvPr/>
              </p:nvSpPr>
              <p:spPr>
                <a:xfrm rot="20700000">
                  <a:off x="58786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4" name="円/楕円 840">
                  <a:extLst>
                    <a:ext uri="{FF2B5EF4-FFF2-40B4-BE49-F238E27FC236}">
                      <a16:creationId xmlns:a16="http://schemas.microsoft.com/office/drawing/2014/main" id="{2E1CF8B1-5A9A-403F-9ED8-F149BEE1F939}"/>
                    </a:ext>
                  </a:extLst>
                </p:cNvPr>
                <p:cNvSpPr/>
                <p:nvPr/>
              </p:nvSpPr>
              <p:spPr>
                <a:xfrm>
                  <a:off x="743394" y="3428814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5" name="楕円 11">
                  <a:extLst>
                    <a:ext uri="{FF2B5EF4-FFF2-40B4-BE49-F238E27FC236}">
                      <a16:creationId xmlns:a16="http://schemas.microsoft.com/office/drawing/2014/main" id="{98ABCD44-148E-4A0D-91B0-D16D8B4CD9A0}"/>
                    </a:ext>
                  </a:extLst>
                </p:cNvPr>
                <p:cNvSpPr/>
                <p:nvPr/>
              </p:nvSpPr>
              <p:spPr bwMode="auto">
                <a:xfrm>
                  <a:off x="1161747" y="4383746"/>
                  <a:ext cx="264969" cy="97331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6" name="楕円 745">
                  <a:extLst>
                    <a:ext uri="{FF2B5EF4-FFF2-40B4-BE49-F238E27FC236}">
                      <a16:creationId xmlns:a16="http://schemas.microsoft.com/office/drawing/2014/main" id="{086BB7BE-5AE6-45D4-9C7E-E47F3B2D5770}"/>
                    </a:ext>
                  </a:extLst>
                </p:cNvPr>
                <p:cNvSpPr/>
                <p:nvPr/>
              </p:nvSpPr>
              <p:spPr bwMode="auto">
                <a:xfrm>
                  <a:off x="920510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7" name="楕円 746">
                  <a:extLst>
                    <a:ext uri="{FF2B5EF4-FFF2-40B4-BE49-F238E27FC236}">
                      <a16:creationId xmlns:a16="http://schemas.microsoft.com/office/drawing/2014/main" id="{F9D455BF-07B1-4D43-801C-879D5964FF44}"/>
                    </a:ext>
                  </a:extLst>
                </p:cNvPr>
                <p:cNvSpPr/>
                <p:nvPr/>
              </p:nvSpPr>
              <p:spPr bwMode="auto">
                <a:xfrm>
                  <a:off x="1525348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8" name="楕円 747">
                  <a:extLst>
                    <a:ext uri="{FF2B5EF4-FFF2-40B4-BE49-F238E27FC236}">
                      <a16:creationId xmlns:a16="http://schemas.microsoft.com/office/drawing/2014/main" id="{3633223E-72C4-413F-AD77-0032660C6F49}"/>
                    </a:ext>
                  </a:extLst>
                </p:cNvPr>
                <p:cNvSpPr/>
                <p:nvPr/>
              </p:nvSpPr>
              <p:spPr bwMode="auto">
                <a:xfrm>
                  <a:off x="963026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18D09202-36F8-448F-B85D-DCB74C54516A}"/>
                    </a:ext>
                  </a:extLst>
                </p:cNvPr>
                <p:cNvSpPr/>
                <p:nvPr/>
              </p:nvSpPr>
              <p:spPr bwMode="auto">
                <a:xfrm>
                  <a:off x="1567864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0" name="楕円 11">
                  <a:extLst>
                    <a:ext uri="{FF2B5EF4-FFF2-40B4-BE49-F238E27FC236}">
                      <a16:creationId xmlns:a16="http://schemas.microsoft.com/office/drawing/2014/main" id="{086D0C50-076E-4769-B2D0-24C93958AEBA}"/>
                    </a:ext>
                  </a:extLst>
                </p:cNvPr>
                <p:cNvSpPr/>
                <p:nvPr/>
              </p:nvSpPr>
              <p:spPr bwMode="auto">
                <a:xfrm>
                  <a:off x="1232032" y="4265483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1" name="月 750">
                  <a:extLst>
                    <a:ext uri="{FF2B5EF4-FFF2-40B4-BE49-F238E27FC236}">
                      <a16:creationId xmlns:a16="http://schemas.microsoft.com/office/drawing/2014/main" id="{4F0FF346-AD1F-4522-BEBF-DD9266D2321F}"/>
                    </a:ext>
                  </a:extLst>
                </p:cNvPr>
                <p:cNvSpPr/>
                <p:nvPr/>
              </p:nvSpPr>
              <p:spPr bwMode="auto">
                <a:xfrm rot="5400000">
                  <a:off x="952209" y="3670452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2" name="月 751">
                  <a:extLst>
                    <a:ext uri="{FF2B5EF4-FFF2-40B4-BE49-F238E27FC236}">
                      <a16:creationId xmlns:a16="http://schemas.microsoft.com/office/drawing/2014/main" id="{F82C2426-A707-416D-BEAB-D005ADE22C9C}"/>
                    </a:ext>
                  </a:extLst>
                </p:cNvPr>
                <p:cNvSpPr/>
                <p:nvPr/>
              </p:nvSpPr>
              <p:spPr bwMode="auto">
                <a:xfrm rot="5400000">
                  <a:off x="1546104" y="3670454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730" name="月 729">
                <a:extLst>
                  <a:ext uri="{FF2B5EF4-FFF2-40B4-BE49-F238E27FC236}">
                    <a16:creationId xmlns:a16="http://schemas.microsoft.com/office/drawing/2014/main" id="{00DDEFE5-C6FF-4B25-9371-27E3BDB18B1F}"/>
                  </a:ext>
                </a:extLst>
              </p:cNvPr>
              <p:cNvSpPr/>
              <p:nvPr/>
            </p:nvSpPr>
            <p:spPr bwMode="auto">
              <a:xfrm>
                <a:off x="-402392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1" name="月 730">
                <a:extLst>
                  <a:ext uri="{FF2B5EF4-FFF2-40B4-BE49-F238E27FC236}">
                    <a16:creationId xmlns:a16="http://schemas.microsoft.com/office/drawing/2014/main" id="{9374A4DB-0609-4075-A3C3-4D4C6877083C}"/>
                  </a:ext>
                </a:extLst>
              </p:cNvPr>
              <p:cNvSpPr/>
              <p:nvPr/>
            </p:nvSpPr>
            <p:spPr bwMode="auto">
              <a:xfrm flipH="1">
                <a:off x="-276169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96E4DF56-CABC-4047-8604-EC2DF1C695F5}"/>
                  </a:ext>
                </a:extLst>
              </p:cNvPr>
              <p:cNvGrpSpPr/>
              <p:nvPr/>
            </p:nvGrpSpPr>
            <p:grpSpPr>
              <a:xfrm>
                <a:off x="-3928709" y="566750"/>
                <a:ext cx="1239145" cy="552520"/>
                <a:chOff x="-3928709" y="566750"/>
                <a:chExt cx="1239145" cy="552520"/>
              </a:xfrm>
            </p:grpSpPr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FBDCC5FC-49E3-4237-B5AA-FE31D28994ED}"/>
                    </a:ext>
                  </a:extLst>
                </p:cNvPr>
                <p:cNvSpPr/>
                <p:nvPr/>
              </p:nvSpPr>
              <p:spPr bwMode="auto">
                <a:xfrm>
                  <a:off x="-3294480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B3264DE8-E123-4B0A-891A-3EDC45D991F6}"/>
                    </a:ext>
                  </a:extLst>
                </p:cNvPr>
                <p:cNvSpPr/>
                <p:nvPr/>
              </p:nvSpPr>
              <p:spPr bwMode="auto">
                <a:xfrm flipH="1">
                  <a:off x="-3825803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D64A7342-DFE0-4543-8388-991B47B48896}"/>
                    </a:ext>
                  </a:extLst>
                </p:cNvPr>
                <p:cNvSpPr/>
                <p:nvPr/>
              </p:nvSpPr>
              <p:spPr bwMode="auto">
                <a:xfrm>
                  <a:off x="-3889945" y="566750"/>
                  <a:ext cx="1140482" cy="370917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8" name="月 737">
                  <a:extLst>
                    <a:ext uri="{FF2B5EF4-FFF2-40B4-BE49-F238E27FC236}">
                      <a16:creationId xmlns:a16="http://schemas.microsoft.com/office/drawing/2014/main" id="{A2108C83-5C75-4462-8E9E-C26904C60B30}"/>
                    </a:ext>
                  </a:extLst>
                </p:cNvPr>
                <p:cNvSpPr/>
                <p:nvPr/>
              </p:nvSpPr>
              <p:spPr bwMode="auto">
                <a:xfrm rot="5400000">
                  <a:off x="-3503891" y="275951"/>
                  <a:ext cx="389510" cy="1239145"/>
                </a:xfrm>
                <a:prstGeom prst="moon">
                  <a:avLst>
                    <a:gd name="adj" fmla="val 38303"/>
                  </a:avLst>
                </a:pr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ECD4D7EE-326E-4C66-B079-465A8B5AB157}"/>
                  </a:ext>
                </a:extLst>
              </p:cNvPr>
              <p:cNvSpPr/>
              <p:nvPr/>
            </p:nvSpPr>
            <p:spPr bwMode="auto">
              <a:xfrm>
                <a:off x="-3841049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599A24AE-5069-4C35-B800-E035A67ABC64}"/>
                  </a:ext>
                </a:extLst>
              </p:cNvPr>
              <p:cNvSpPr/>
              <p:nvPr/>
            </p:nvSpPr>
            <p:spPr bwMode="auto">
              <a:xfrm>
                <a:off x="-2921886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0FAA67B7-D6D5-4318-B5CF-3134DDE25020}"/>
                </a:ext>
              </a:extLst>
            </p:cNvPr>
            <p:cNvGrpSpPr/>
            <p:nvPr/>
          </p:nvGrpSpPr>
          <p:grpSpPr>
            <a:xfrm rot="19680815">
              <a:off x="3359310" y="1671091"/>
              <a:ext cx="1029866" cy="1114911"/>
              <a:chOff x="3535136" y="5569681"/>
              <a:chExt cx="1001553" cy="1077514"/>
            </a:xfrm>
          </p:grpSpPr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9EEC0B14-88B2-4A62-9F1D-8B0ADDA116ED}"/>
                  </a:ext>
                </a:extLst>
              </p:cNvPr>
              <p:cNvSpPr/>
              <p:nvPr/>
            </p:nvSpPr>
            <p:spPr>
              <a:xfrm rot="1800000">
                <a:off x="3676362" y="5770601"/>
                <a:ext cx="860327" cy="876594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195681"/>
                  <a:gd name="connsiteY0" fmla="*/ 11448 h 1105061"/>
                  <a:gd name="connsiteX1" fmla="*/ 253351 w 1195681"/>
                  <a:gd name="connsiteY1" fmla="*/ 30730 h 1105061"/>
                  <a:gd name="connsiteX2" fmla="*/ 381206 w 1195681"/>
                  <a:gd name="connsiteY2" fmla="*/ 206736 h 1105061"/>
                  <a:gd name="connsiteX3" fmla="*/ 442231 w 1195681"/>
                  <a:gd name="connsiteY3" fmla="*/ 221633 h 1105061"/>
                  <a:gd name="connsiteX4" fmla="*/ 547816 w 1195681"/>
                  <a:gd name="connsiteY4" fmla="*/ 281127 h 1105061"/>
                  <a:gd name="connsiteX5" fmla="*/ 570565 w 1195681"/>
                  <a:gd name="connsiteY5" fmla="*/ 307131 h 1105061"/>
                  <a:gd name="connsiteX6" fmla="*/ 1184400 w 1195681"/>
                  <a:gd name="connsiteY6" fmla="*/ 883409 h 1105061"/>
                  <a:gd name="connsiteX7" fmla="*/ 931383 w 1195681"/>
                  <a:gd name="connsiteY7" fmla="*/ 1091108 h 1105061"/>
                  <a:gd name="connsiteX8" fmla="*/ 470898 w 1195681"/>
                  <a:gd name="connsiteY8" fmla="*/ 533274 h 1105061"/>
                  <a:gd name="connsiteX9" fmla="*/ 416052 w 1195681"/>
                  <a:gd name="connsiteY9" fmla="*/ 556215 h 1105061"/>
                  <a:gd name="connsiteX10" fmla="*/ 299481 w 1195681"/>
                  <a:gd name="connsiteY10" fmla="*/ 570817 h 1105061"/>
                  <a:gd name="connsiteX11" fmla="*/ 0 w 1195681"/>
                  <a:gd name="connsiteY11" fmla="*/ 385012 h 1105061"/>
                  <a:gd name="connsiteX12" fmla="*/ 87716 w 1195681"/>
                  <a:gd name="connsiteY12" fmla="*/ 253628 h 1105061"/>
                  <a:gd name="connsiteX13" fmla="*/ 182909 w 1195681"/>
                  <a:gd name="connsiteY13" fmla="*/ 213808 h 1105061"/>
                  <a:gd name="connsiteX14" fmla="*/ 203338 w 1195681"/>
                  <a:gd name="connsiteY14" fmla="*/ 211250 h 1105061"/>
                  <a:gd name="connsiteX15" fmla="*/ 141229 w 1195681"/>
                  <a:gd name="connsiteY15" fmla="*/ 95463 h 1105061"/>
                  <a:gd name="connsiteX16" fmla="*/ 167471 w 1195681"/>
                  <a:gd name="connsiteY16" fmla="*/ 11448 h 1105061"/>
                  <a:gd name="connsiteX0" fmla="*/ 167471 w 1191241"/>
                  <a:gd name="connsiteY0" fmla="*/ 11448 h 931305"/>
                  <a:gd name="connsiteX1" fmla="*/ 253351 w 1191241"/>
                  <a:gd name="connsiteY1" fmla="*/ 30730 h 931305"/>
                  <a:gd name="connsiteX2" fmla="*/ 381206 w 1191241"/>
                  <a:gd name="connsiteY2" fmla="*/ 206736 h 931305"/>
                  <a:gd name="connsiteX3" fmla="*/ 442231 w 1191241"/>
                  <a:gd name="connsiteY3" fmla="*/ 221633 h 931305"/>
                  <a:gd name="connsiteX4" fmla="*/ 547816 w 1191241"/>
                  <a:gd name="connsiteY4" fmla="*/ 281127 h 931305"/>
                  <a:gd name="connsiteX5" fmla="*/ 570565 w 1191241"/>
                  <a:gd name="connsiteY5" fmla="*/ 307131 h 931305"/>
                  <a:gd name="connsiteX6" fmla="*/ 1184400 w 1191241"/>
                  <a:gd name="connsiteY6" fmla="*/ 883409 h 931305"/>
                  <a:gd name="connsiteX7" fmla="*/ 772766 w 1191241"/>
                  <a:gd name="connsiteY7" fmla="*/ 783915 h 931305"/>
                  <a:gd name="connsiteX8" fmla="*/ 470898 w 1191241"/>
                  <a:gd name="connsiteY8" fmla="*/ 533274 h 931305"/>
                  <a:gd name="connsiteX9" fmla="*/ 416052 w 1191241"/>
                  <a:gd name="connsiteY9" fmla="*/ 556215 h 931305"/>
                  <a:gd name="connsiteX10" fmla="*/ 299481 w 1191241"/>
                  <a:gd name="connsiteY10" fmla="*/ 570817 h 931305"/>
                  <a:gd name="connsiteX11" fmla="*/ 0 w 1191241"/>
                  <a:gd name="connsiteY11" fmla="*/ 385012 h 931305"/>
                  <a:gd name="connsiteX12" fmla="*/ 87716 w 1191241"/>
                  <a:gd name="connsiteY12" fmla="*/ 253628 h 931305"/>
                  <a:gd name="connsiteX13" fmla="*/ 182909 w 1191241"/>
                  <a:gd name="connsiteY13" fmla="*/ 213808 h 931305"/>
                  <a:gd name="connsiteX14" fmla="*/ 203338 w 1191241"/>
                  <a:gd name="connsiteY14" fmla="*/ 211250 h 931305"/>
                  <a:gd name="connsiteX15" fmla="*/ 141229 w 1191241"/>
                  <a:gd name="connsiteY15" fmla="*/ 95463 h 931305"/>
                  <a:gd name="connsiteX16" fmla="*/ 167471 w 1191241"/>
                  <a:gd name="connsiteY16" fmla="*/ 11448 h 931305"/>
                  <a:gd name="connsiteX0" fmla="*/ 167471 w 912507"/>
                  <a:gd name="connsiteY0" fmla="*/ 11448 h 809878"/>
                  <a:gd name="connsiteX1" fmla="*/ 253351 w 912507"/>
                  <a:gd name="connsiteY1" fmla="*/ 30730 h 809878"/>
                  <a:gd name="connsiteX2" fmla="*/ 381206 w 912507"/>
                  <a:gd name="connsiteY2" fmla="*/ 206736 h 809878"/>
                  <a:gd name="connsiteX3" fmla="*/ 442231 w 912507"/>
                  <a:gd name="connsiteY3" fmla="*/ 221633 h 809878"/>
                  <a:gd name="connsiteX4" fmla="*/ 547816 w 912507"/>
                  <a:gd name="connsiteY4" fmla="*/ 281127 h 809878"/>
                  <a:gd name="connsiteX5" fmla="*/ 570565 w 912507"/>
                  <a:gd name="connsiteY5" fmla="*/ 307131 h 809878"/>
                  <a:gd name="connsiteX6" fmla="*/ 888271 w 912507"/>
                  <a:gd name="connsiteY6" fmla="*/ 670637 h 809878"/>
                  <a:gd name="connsiteX7" fmla="*/ 772766 w 912507"/>
                  <a:gd name="connsiteY7" fmla="*/ 783915 h 809878"/>
                  <a:gd name="connsiteX8" fmla="*/ 470898 w 912507"/>
                  <a:gd name="connsiteY8" fmla="*/ 533274 h 809878"/>
                  <a:gd name="connsiteX9" fmla="*/ 416052 w 912507"/>
                  <a:gd name="connsiteY9" fmla="*/ 556215 h 809878"/>
                  <a:gd name="connsiteX10" fmla="*/ 299481 w 912507"/>
                  <a:gd name="connsiteY10" fmla="*/ 570817 h 809878"/>
                  <a:gd name="connsiteX11" fmla="*/ 0 w 912507"/>
                  <a:gd name="connsiteY11" fmla="*/ 385012 h 809878"/>
                  <a:gd name="connsiteX12" fmla="*/ 87716 w 912507"/>
                  <a:gd name="connsiteY12" fmla="*/ 253628 h 809878"/>
                  <a:gd name="connsiteX13" fmla="*/ 182909 w 912507"/>
                  <a:gd name="connsiteY13" fmla="*/ 213808 h 809878"/>
                  <a:gd name="connsiteX14" fmla="*/ 203338 w 912507"/>
                  <a:gd name="connsiteY14" fmla="*/ 211250 h 809878"/>
                  <a:gd name="connsiteX15" fmla="*/ 141229 w 912507"/>
                  <a:gd name="connsiteY15" fmla="*/ 95463 h 809878"/>
                  <a:gd name="connsiteX16" fmla="*/ 167471 w 912507"/>
                  <a:gd name="connsiteY16" fmla="*/ 11448 h 809878"/>
                  <a:gd name="connsiteX0" fmla="*/ 167471 w 905127"/>
                  <a:gd name="connsiteY0" fmla="*/ 11448 h 808093"/>
                  <a:gd name="connsiteX1" fmla="*/ 253351 w 905127"/>
                  <a:gd name="connsiteY1" fmla="*/ 30730 h 808093"/>
                  <a:gd name="connsiteX2" fmla="*/ 381206 w 905127"/>
                  <a:gd name="connsiteY2" fmla="*/ 206736 h 808093"/>
                  <a:gd name="connsiteX3" fmla="*/ 442231 w 905127"/>
                  <a:gd name="connsiteY3" fmla="*/ 221633 h 808093"/>
                  <a:gd name="connsiteX4" fmla="*/ 547816 w 905127"/>
                  <a:gd name="connsiteY4" fmla="*/ 281127 h 808093"/>
                  <a:gd name="connsiteX5" fmla="*/ 570565 w 905127"/>
                  <a:gd name="connsiteY5" fmla="*/ 307131 h 808093"/>
                  <a:gd name="connsiteX6" fmla="*/ 888271 w 905127"/>
                  <a:gd name="connsiteY6" fmla="*/ 670637 h 808093"/>
                  <a:gd name="connsiteX7" fmla="*/ 718371 w 905127"/>
                  <a:gd name="connsiteY7" fmla="*/ 781636 h 808093"/>
                  <a:gd name="connsiteX8" fmla="*/ 470898 w 905127"/>
                  <a:gd name="connsiteY8" fmla="*/ 533274 h 808093"/>
                  <a:gd name="connsiteX9" fmla="*/ 416052 w 905127"/>
                  <a:gd name="connsiteY9" fmla="*/ 556215 h 808093"/>
                  <a:gd name="connsiteX10" fmla="*/ 299481 w 905127"/>
                  <a:gd name="connsiteY10" fmla="*/ 570817 h 808093"/>
                  <a:gd name="connsiteX11" fmla="*/ 0 w 905127"/>
                  <a:gd name="connsiteY11" fmla="*/ 385012 h 808093"/>
                  <a:gd name="connsiteX12" fmla="*/ 87716 w 905127"/>
                  <a:gd name="connsiteY12" fmla="*/ 253628 h 808093"/>
                  <a:gd name="connsiteX13" fmla="*/ 182909 w 905127"/>
                  <a:gd name="connsiteY13" fmla="*/ 213808 h 808093"/>
                  <a:gd name="connsiteX14" fmla="*/ 203338 w 905127"/>
                  <a:gd name="connsiteY14" fmla="*/ 211250 h 808093"/>
                  <a:gd name="connsiteX15" fmla="*/ 141229 w 905127"/>
                  <a:gd name="connsiteY15" fmla="*/ 95463 h 808093"/>
                  <a:gd name="connsiteX16" fmla="*/ 167471 w 905127"/>
                  <a:gd name="connsiteY16" fmla="*/ 11448 h 808093"/>
                  <a:gd name="connsiteX0" fmla="*/ 167471 w 899262"/>
                  <a:gd name="connsiteY0" fmla="*/ 11448 h 845773"/>
                  <a:gd name="connsiteX1" fmla="*/ 253351 w 899262"/>
                  <a:gd name="connsiteY1" fmla="*/ 30730 h 845773"/>
                  <a:gd name="connsiteX2" fmla="*/ 381206 w 899262"/>
                  <a:gd name="connsiteY2" fmla="*/ 206736 h 845773"/>
                  <a:gd name="connsiteX3" fmla="*/ 442231 w 899262"/>
                  <a:gd name="connsiteY3" fmla="*/ 221633 h 845773"/>
                  <a:gd name="connsiteX4" fmla="*/ 547816 w 899262"/>
                  <a:gd name="connsiteY4" fmla="*/ 281127 h 845773"/>
                  <a:gd name="connsiteX5" fmla="*/ 570565 w 899262"/>
                  <a:gd name="connsiteY5" fmla="*/ 307131 h 845773"/>
                  <a:gd name="connsiteX6" fmla="*/ 888271 w 899262"/>
                  <a:gd name="connsiteY6" fmla="*/ 670637 h 845773"/>
                  <a:gd name="connsiteX7" fmla="*/ 628739 w 899262"/>
                  <a:gd name="connsiteY7" fmla="*/ 826904 h 845773"/>
                  <a:gd name="connsiteX8" fmla="*/ 470898 w 899262"/>
                  <a:gd name="connsiteY8" fmla="*/ 533274 h 845773"/>
                  <a:gd name="connsiteX9" fmla="*/ 416052 w 899262"/>
                  <a:gd name="connsiteY9" fmla="*/ 556215 h 845773"/>
                  <a:gd name="connsiteX10" fmla="*/ 299481 w 899262"/>
                  <a:gd name="connsiteY10" fmla="*/ 570817 h 845773"/>
                  <a:gd name="connsiteX11" fmla="*/ 0 w 899262"/>
                  <a:gd name="connsiteY11" fmla="*/ 385012 h 845773"/>
                  <a:gd name="connsiteX12" fmla="*/ 87716 w 899262"/>
                  <a:gd name="connsiteY12" fmla="*/ 253628 h 845773"/>
                  <a:gd name="connsiteX13" fmla="*/ 182909 w 899262"/>
                  <a:gd name="connsiteY13" fmla="*/ 213808 h 845773"/>
                  <a:gd name="connsiteX14" fmla="*/ 203338 w 899262"/>
                  <a:gd name="connsiteY14" fmla="*/ 211250 h 845773"/>
                  <a:gd name="connsiteX15" fmla="*/ 141229 w 899262"/>
                  <a:gd name="connsiteY15" fmla="*/ 95463 h 845773"/>
                  <a:gd name="connsiteX16" fmla="*/ 167471 w 899262"/>
                  <a:gd name="connsiteY16" fmla="*/ 11448 h 845773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570565 w 860328"/>
                  <a:gd name="connsiteY5" fmla="*/ 307131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0328" h="876595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5776" y="249675"/>
                      <a:pt x="552686" y="274387"/>
                    </a:cubicBezTo>
                    <a:cubicBezTo>
                      <a:pt x="607243" y="309237"/>
                      <a:pt x="618307" y="328770"/>
                      <a:pt x="649240" y="376623"/>
                    </a:cubicBezTo>
                    <a:lnTo>
                      <a:pt x="847227" y="784360"/>
                    </a:lnTo>
                    <a:cubicBezTo>
                      <a:pt x="907363" y="915023"/>
                      <a:pt x="747656" y="885260"/>
                      <a:pt x="628739" y="826904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BDAA7AC2-4618-46D2-8EE8-2F9188BC5264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722" name="四角形: 角を丸くする 89">
                  <a:extLst>
                    <a:ext uri="{FF2B5EF4-FFF2-40B4-BE49-F238E27FC236}">
                      <a16:creationId xmlns:a16="http://schemas.microsoft.com/office/drawing/2014/main" id="{EE1B3BE8-757C-477F-8463-2691927BAC2F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3" name="四角形: 角を丸くする 148">
                  <a:extLst>
                    <a:ext uri="{FF2B5EF4-FFF2-40B4-BE49-F238E27FC236}">
                      <a16:creationId xmlns:a16="http://schemas.microsoft.com/office/drawing/2014/main" id="{907BB11E-45ED-4AD6-8F63-845F1FD02683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4" name="四角形: 角を丸くする 149">
                  <a:extLst>
                    <a:ext uri="{FF2B5EF4-FFF2-40B4-BE49-F238E27FC236}">
                      <a16:creationId xmlns:a16="http://schemas.microsoft.com/office/drawing/2014/main" id="{BAC6C2CA-A70A-48A7-BBD2-7119239AA1B8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5" name="四角形: 角を丸くする 150">
                  <a:extLst>
                    <a:ext uri="{FF2B5EF4-FFF2-40B4-BE49-F238E27FC236}">
                      <a16:creationId xmlns:a16="http://schemas.microsoft.com/office/drawing/2014/main" id="{ED175B36-542C-4531-8193-18951F57AD26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6" name="楕円 725">
                  <a:extLst>
                    <a:ext uri="{FF2B5EF4-FFF2-40B4-BE49-F238E27FC236}">
                      <a16:creationId xmlns:a16="http://schemas.microsoft.com/office/drawing/2014/main" id="{50AADE12-5B3E-42E6-868E-0C49B49399D0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673" name="片側の 2 つの角を丸めた四角形 151">
              <a:extLst>
                <a:ext uri="{FF2B5EF4-FFF2-40B4-BE49-F238E27FC236}">
                  <a16:creationId xmlns:a16="http://schemas.microsoft.com/office/drawing/2014/main" id="{9524A88C-A3DA-4298-965C-8B2449DFAF19}"/>
                </a:ext>
              </a:extLst>
            </p:cNvPr>
            <p:cNvSpPr/>
            <p:nvPr/>
          </p:nvSpPr>
          <p:spPr>
            <a:xfrm rot="9760512">
              <a:off x="4241318" y="2473895"/>
              <a:ext cx="352869" cy="921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74" name="台形 673">
              <a:extLst>
                <a:ext uri="{FF2B5EF4-FFF2-40B4-BE49-F238E27FC236}">
                  <a16:creationId xmlns:a16="http://schemas.microsoft.com/office/drawing/2014/main" id="{7078A338-C1AF-4A75-B52A-5F89370B15EA}"/>
                </a:ext>
              </a:extLst>
            </p:cNvPr>
            <p:cNvSpPr/>
            <p:nvPr/>
          </p:nvSpPr>
          <p:spPr bwMode="auto">
            <a:xfrm rot="20389198">
              <a:off x="4022525" y="2322019"/>
              <a:ext cx="459514" cy="301166"/>
            </a:xfrm>
            <a:prstGeom prst="trapezoid">
              <a:avLst>
                <a:gd name="adj" fmla="val 17264"/>
              </a:avLst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75" name="楕円 674">
              <a:extLst>
                <a:ext uri="{FF2B5EF4-FFF2-40B4-BE49-F238E27FC236}">
                  <a16:creationId xmlns:a16="http://schemas.microsoft.com/office/drawing/2014/main" id="{B77683F4-1407-4758-A413-0238D17DAB17}"/>
                </a:ext>
              </a:extLst>
            </p:cNvPr>
            <p:cNvSpPr/>
            <p:nvPr/>
          </p:nvSpPr>
          <p:spPr bwMode="auto">
            <a:xfrm>
              <a:off x="2603137" y="1447864"/>
              <a:ext cx="1680426" cy="90193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76" name="楕円 675">
              <a:extLst>
                <a:ext uri="{FF2B5EF4-FFF2-40B4-BE49-F238E27FC236}">
                  <a16:creationId xmlns:a16="http://schemas.microsoft.com/office/drawing/2014/main" id="{4591C917-47CE-4F3F-9130-0DD5AE312D1A}"/>
                </a:ext>
              </a:extLst>
            </p:cNvPr>
            <p:cNvSpPr/>
            <p:nvPr/>
          </p:nvSpPr>
          <p:spPr bwMode="auto">
            <a:xfrm>
              <a:off x="2560939" y="1347710"/>
              <a:ext cx="1764822" cy="937138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52DD5E3C-3EA0-4771-9EC7-36FF8D1F7BBB}"/>
                </a:ext>
              </a:extLst>
            </p:cNvPr>
            <p:cNvGrpSpPr/>
            <p:nvPr/>
          </p:nvGrpSpPr>
          <p:grpSpPr>
            <a:xfrm>
              <a:off x="2672987" y="1320674"/>
              <a:ext cx="1540726" cy="917888"/>
              <a:chOff x="2672987" y="1320674"/>
              <a:chExt cx="1540726" cy="917888"/>
            </a:xfrm>
          </p:grpSpPr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4C005CE9-99D2-4CAD-AC5B-A0B655E68434}"/>
                  </a:ext>
                </a:extLst>
              </p:cNvPr>
              <p:cNvSpPr/>
              <p:nvPr/>
            </p:nvSpPr>
            <p:spPr bwMode="auto">
              <a:xfrm>
                <a:off x="2672987" y="1407605"/>
                <a:ext cx="1540726" cy="81814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lumMod val="75000"/>
                      <a:shade val="30000"/>
                      <a:satMod val="115000"/>
                    </a:srgbClr>
                  </a:gs>
                  <a:gs pos="100000">
                    <a:srgbClr val="FFFFFF">
                      <a:lumMod val="9500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1575A64F-7070-42A1-BAED-51BF1FA10A50}"/>
                  </a:ext>
                </a:extLst>
              </p:cNvPr>
              <p:cNvGrpSpPr/>
              <p:nvPr/>
            </p:nvGrpSpPr>
            <p:grpSpPr>
              <a:xfrm>
                <a:off x="2739502" y="1320674"/>
                <a:ext cx="1393916" cy="917888"/>
                <a:chOff x="-1254216" y="190500"/>
                <a:chExt cx="1393916" cy="917888"/>
              </a:xfrm>
            </p:grpSpPr>
            <p:sp>
              <p:nvSpPr>
                <p:cNvPr id="709" name="台形 708">
                  <a:extLst>
                    <a:ext uri="{FF2B5EF4-FFF2-40B4-BE49-F238E27FC236}">
                      <a16:creationId xmlns:a16="http://schemas.microsoft.com/office/drawing/2014/main" id="{54D024F6-B7DF-4A7B-8920-B8977E2B5B47}"/>
                    </a:ext>
                  </a:extLst>
                </p:cNvPr>
                <p:cNvSpPr/>
                <p:nvPr/>
              </p:nvSpPr>
              <p:spPr bwMode="auto">
                <a:xfrm rot="16200000">
                  <a:off x="-618297" y="658039"/>
                  <a:ext cx="296583" cy="604116"/>
                </a:xfrm>
                <a:prstGeom prst="trapezoid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0" name="台形 709">
                  <a:extLst>
                    <a:ext uri="{FF2B5EF4-FFF2-40B4-BE49-F238E27FC236}">
                      <a16:creationId xmlns:a16="http://schemas.microsoft.com/office/drawing/2014/main" id="{BD12A5AE-8156-41F3-A2C5-740F9DBEEAD0}"/>
                    </a:ext>
                  </a:extLst>
                </p:cNvPr>
                <p:cNvSpPr/>
                <p:nvPr/>
              </p:nvSpPr>
              <p:spPr bwMode="auto">
                <a:xfrm rot="16200000">
                  <a:off x="-442729" y="818187"/>
                  <a:ext cx="260506" cy="280996"/>
                </a:xfrm>
                <a:prstGeom prst="trapezoid">
                  <a:avLst>
                    <a:gd name="adj" fmla="val 70992"/>
                  </a:avLst>
                </a:pr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D3C0927A-89AC-4C06-BA07-A89C1D9B8549}"/>
                    </a:ext>
                  </a:extLst>
                </p:cNvPr>
                <p:cNvSpPr/>
                <p:nvPr/>
              </p:nvSpPr>
              <p:spPr bwMode="auto">
                <a:xfrm rot="16200000">
                  <a:off x="-830646" y="527562"/>
                  <a:ext cx="199072" cy="858825"/>
                </a:xfrm>
                <a:custGeom>
                  <a:avLst/>
                  <a:gdLst>
                    <a:gd name="connsiteX0" fmla="*/ 236484 w 236484"/>
                    <a:gd name="connsiteY0" fmla="*/ 753232 h 1020226"/>
                    <a:gd name="connsiteX1" fmla="*/ 236484 w 236484"/>
                    <a:gd name="connsiteY1" fmla="*/ 1020226 h 1020226"/>
                    <a:gd name="connsiteX2" fmla="*/ 198255 w 236484"/>
                    <a:gd name="connsiteY2" fmla="*/ 1020226 h 1020226"/>
                    <a:gd name="connsiteX3" fmla="*/ 189378 w 236484"/>
                    <a:gd name="connsiteY3" fmla="*/ 763235 h 1020226"/>
                    <a:gd name="connsiteX4" fmla="*/ 166027 w 236484"/>
                    <a:gd name="connsiteY4" fmla="*/ 763235 h 1020226"/>
                    <a:gd name="connsiteX5" fmla="*/ 157149 w 236484"/>
                    <a:gd name="connsiteY5" fmla="*/ 1020226 h 1020226"/>
                    <a:gd name="connsiteX6" fmla="*/ 128937 w 236484"/>
                    <a:gd name="connsiteY6" fmla="*/ 1020226 h 1020226"/>
                    <a:gd name="connsiteX7" fmla="*/ 120060 w 236484"/>
                    <a:gd name="connsiteY7" fmla="*/ 763235 h 1020226"/>
                    <a:gd name="connsiteX8" fmla="*/ 96709 w 236484"/>
                    <a:gd name="connsiteY8" fmla="*/ 763235 h 1020226"/>
                    <a:gd name="connsiteX9" fmla="*/ 87831 w 236484"/>
                    <a:gd name="connsiteY9" fmla="*/ 1020226 h 1020226"/>
                    <a:gd name="connsiteX10" fmla="*/ 32293 w 236484"/>
                    <a:gd name="connsiteY10" fmla="*/ 1020226 h 1020226"/>
                    <a:gd name="connsiteX11" fmla="*/ 32293 w 236484"/>
                    <a:gd name="connsiteY11" fmla="*/ 753232 h 1020226"/>
                    <a:gd name="connsiteX12" fmla="*/ 86343 w 236484"/>
                    <a:gd name="connsiteY12" fmla="*/ 644024 h 1020226"/>
                    <a:gd name="connsiteX13" fmla="*/ 102635 w 236484"/>
                    <a:gd name="connsiteY13" fmla="*/ 639619 h 1020226"/>
                    <a:gd name="connsiteX14" fmla="*/ 0 w 236484"/>
                    <a:gd name="connsiteY14" fmla="*/ 14646 h 1020226"/>
                    <a:gd name="connsiteX15" fmla="*/ 127099 w 236484"/>
                    <a:gd name="connsiteY15" fmla="*/ 0 h 1020226"/>
                    <a:gd name="connsiteX16" fmla="*/ 169875 w 236484"/>
                    <a:gd name="connsiteY16" fmla="*/ 640628 h 1020226"/>
                    <a:gd name="connsiteX17" fmla="*/ 182434 w 236484"/>
                    <a:gd name="connsiteY17" fmla="*/ 644024 h 1020226"/>
                    <a:gd name="connsiteX18" fmla="*/ 236484 w 236484"/>
                    <a:gd name="connsiteY18" fmla="*/ 753232 h 1020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36484" h="1020226">
                      <a:moveTo>
                        <a:pt x="236484" y="753232"/>
                      </a:moveTo>
                      <a:lnTo>
                        <a:pt x="236484" y="1020226"/>
                      </a:lnTo>
                      <a:lnTo>
                        <a:pt x="198255" y="1020226"/>
                      </a:lnTo>
                      <a:lnTo>
                        <a:pt x="189378" y="763235"/>
                      </a:lnTo>
                      <a:lnTo>
                        <a:pt x="166027" y="763235"/>
                      </a:lnTo>
                      <a:lnTo>
                        <a:pt x="157149" y="1020226"/>
                      </a:lnTo>
                      <a:lnTo>
                        <a:pt x="128937" y="1020226"/>
                      </a:lnTo>
                      <a:lnTo>
                        <a:pt x="120060" y="763235"/>
                      </a:lnTo>
                      <a:lnTo>
                        <a:pt x="96709" y="763235"/>
                      </a:lnTo>
                      <a:lnTo>
                        <a:pt x="87831" y="1020226"/>
                      </a:lnTo>
                      <a:lnTo>
                        <a:pt x="32293" y="1020226"/>
                      </a:lnTo>
                      <a:lnTo>
                        <a:pt x="32293" y="753232"/>
                      </a:lnTo>
                      <a:cubicBezTo>
                        <a:pt x="32293" y="704139"/>
                        <a:pt x="54580" y="662017"/>
                        <a:pt x="86343" y="644024"/>
                      </a:cubicBezTo>
                      <a:lnTo>
                        <a:pt x="102635" y="639619"/>
                      </a:lnTo>
                      <a:lnTo>
                        <a:pt x="0" y="14646"/>
                      </a:lnTo>
                      <a:lnTo>
                        <a:pt x="127099" y="0"/>
                      </a:lnTo>
                      <a:lnTo>
                        <a:pt x="169875" y="640628"/>
                      </a:lnTo>
                      <a:lnTo>
                        <a:pt x="182434" y="644024"/>
                      </a:lnTo>
                      <a:cubicBezTo>
                        <a:pt x="214197" y="662017"/>
                        <a:pt x="236484" y="704139"/>
                        <a:pt x="236484" y="7532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75000"/>
                        <a:shade val="30000"/>
                        <a:satMod val="115000"/>
                      </a:srgbClr>
                    </a:gs>
                    <a:gs pos="100000">
                      <a:srgbClr val="FFFFFF">
                        <a:lumMod val="75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2" name="楕円 711">
                  <a:extLst>
                    <a:ext uri="{FF2B5EF4-FFF2-40B4-BE49-F238E27FC236}">
                      <a16:creationId xmlns:a16="http://schemas.microsoft.com/office/drawing/2014/main" id="{88DAD8B5-3CBE-4A8A-A068-D9EE00983081}"/>
                    </a:ext>
                  </a:extLst>
                </p:cNvPr>
                <p:cNvSpPr/>
                <p:nvPr/>
              </p:nvSpPr>
              <p:spPr bwMode="auto">
                <a:xfrm>
                  <a:off x="-1254216" y="190500"/>
                  <a:ext cx="1393916" cy="6707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AEDEF">
                        <a:lumMod val="75000"/>
                      </a:srgbClr>
                    </a:gs>
                    <a:gs pos="100000">
                      <a:srgbClr val="FFFFFF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78FD970A-7356-409F-8B88-86A1AF9D8D65}"/>
                    </a:ext>
                  </a:extLst>
                </p:cNvPr>
                <p:cNvSpPr/>
                <p:nvPr/>
              </p:nvSpPr>
              <p:spPr bwMode="auto">
                <a:xfrm>
                  <a:off x="-759103" y="243134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FFCC66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08B9015D-E6BF-4740-8CDD-417CD65278AD}"/>
                    </a:ext>
                  </a:extLst>
                </p:cNvPr>
                <p:cNvSpPr/>
                <p:nvPr/>
              </p:nvSpPr>
              <p:spPr bwMode="auto">
                <a:xfrm>
                  <a:off x="-1079034" y="306608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FFCC66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2086BF84-3A6B-4378-96ED-E9BEBFC8F64E}"/>
                    </a:ext>
                  </a:extLst>
                </p:cNvPr>
                <p:cNvSpPr/>
                <p:nvPr/>
              </p:nvSpPr>
              <p:spPr bwMode="auto">
                <a:xfrm>
                  <a:off x="-701953" y="414584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FFCC66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152C5A54-CAE9-4EFF-9948-75A3AB27CD8A}"/>
                    </a:ext>
                  </a:extLst>
                </p:cNvPr>
                <p:cNvSpPr/>
                <p:nvPr/>
              </p:nvSpPr>
              <p:spPr bwMode="auto">
                <a:xfrm>
                  <a:off x="-1032153" y="452684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FFCC66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5CB1BF83-D402-471E-93FF-8040535ABF49}"/>
                    </a:ext>
                  </a:extLst>
                </p:cNvPr>
                <p:cNvSpPr/>
                <p:nvPr/>
              </p:nvSpPr>
              <p:spPr bwMode="auto">
                <a:xfrm>
                  <a:off x="-981353" y="243134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FFCC66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990811C0-5C2C-49E1-9F9D-FDAA134374A0}"/>
                    </a:ext>
                  </a:extLst>
                </p:cNvPr>
                <p:cNvSpPr/>
                <p:nvPr/>
              </p:nvSpPr>
              <p:spPr bwMode="auto">
                <a:xfrm>
                  <a:off x="-695603" y="332034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FFCC66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DD59EC1B-1508-4AD8-8540-261C854F4262}"/>
                    </a:ext>
                  </a:extLst>
                </p:cNvPr>
                <p:cNvSpPr/>
                <p:nvPr/>
              </p:nvSpPr>
              <p:spPr bwMode="auto">
                <a:xfrm>
                  <a:off x="-1102003" y="389184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solidFill>
                    <a:srgbClr val="FFCC66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3565EE8D-918D-4A96-8336-1A3B1123BF37}"/>
                  </a:ext>
                </a:extLst>
              </p:cNvPr>
              <p:cNvGrpSpPr/>
              <p:nvPr/>
            </p:nvGrpSpPr>
            <p:grpSpPr>
              <a:xfrm>
                <a:off x="3205090" y="1512094"/>
                <a:ext cx="489736" cy="192494"/>
                <a:chOff x="3205090" y="1512094"/>
                <a:chExt cx="489736" cy="192494"/>
              </a:xfrm>
              <a:solidFill>
                <a:srgbClr val="92D050"/>
              </a:solidFill>
            </p:grpSpPr>
            <p:grpSp>
              <p:nvGrpSpPr>
                <p:cNvPr id="681" name="グループ化 680">
                  <a:extLst>
                    <a:ext uri="{FF2B5EF4-FFF2-40B4-BE49-F238E27FC236}">
                      <a16:creationId xmlns:a16="http://schemas.microsoft.com/office/drawing/2014/main" id="{ACC5DF65-0619-4B8D-BE60-2BF78D8095D1}"/>
                    </a:ext>
                  </a:extLst>
                </p:cNvPr>
                <p:cNvGrpSpPr/>
                <p:nvPr/>
              </p:nvGrpSpPr>
              <p:grpSpPr>
                <a:xfrm>
                  <a:off x="3302721" y="1519238"/>
                  <a:ext cx="249230" cy="116294"/>
                  <a:chOff x="3216933" y="1479207"/>
                  <a:chExt cx="420806" cy="196355"/>
                </a:xfrm>
                <a:grpFill/>
              </p:grpSpPr>
              <p:sp>
                <p:nvSpPr>
                  <p:cNvPr id="703" name="正方形/長方形 702">
                    <a:extLst>
                      <a:ext uri="{FF2B5EF4-FFF2-40B4-BE49-F238E27FC236}">
                        <a16:creationId xmlns:a16="http://schemas.microsoft.com/office/drawing/2014/main" id="{EBADAD8C-F4F2-4CD1-8793-03D2E52A182C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428864" y="14988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4" name="正方形/長方形 703">
                    <a:extLst>
                      <a:ext uri="{FF2B5EF4-FFF2-40B4-BE49-F238E27FC236}">
                        <a16:creationId xmlns:a16="http://schemas.microsoft.com/office/drawing/2014/main" id="{59B56B75-2860-4ACF-92DD-77DA5641A178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216933" y="1548879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5" name="正方形/長方形 704">
                    <a:extLst>
                      <a:ext uri="{FF2B5EF4-FFF2-40B4-BE49-F238E27FC236}">
                        <a16:creationId xmlns:a16="http://schemas.microsoft.com/office/drawing/2014/main" id="{64F13DA9-51F0-4E23-8122-6251063C5DBA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476489" y="15798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6" name="正方形/長方形 705">
                    <a:extLst>
                      <a:ext uri="{FF2B5EF4-FFF2-40B4-BE49-F238E27FC236}">
                        <a16:creationId xmlns:a16="http://schemas.microsoft.com/office/drawing/2014/main" id="{8E592012-61B7-40AB-9325-4F4269283599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264558" y="1629843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7" name="正方形/長方形 706">
                    <a:extLst>
                      <a:ext uri="{FF2B5EF4-FFF2-40B4-BE49-F238E27FC236}">
                        <a16:creationId xmlns:a16="http://schemas.microsoft.com/office/drawing/2014/main" id="{329B8D19-7B12-43E7-A3C8-D7AA718BE7B9}"/>
                      </a:ext>
                    </a:extLst>
                  </p:cNvPr>
                  <p:cNvSpPr/>
                  <p:nvPr/>
                </p:nvSpPr>
                <p:spPr bwMode="auto">
                  <a:xfrm rot="6374874">
                    <a:off x="3321707" y="15369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8" name="正方形/長方形 707">
                    <a:extLst>
                      <a:ext uri="{FF2B5EF4-FFF2-40B4-BE49-F238E27FC236}">
                        <a16:creationId xmlns:a16="http://schemas.microsoft.com/office/drawing/2014/main" id="{6EB87BCE-EF04-4846-9573-CD1AC08753EA}"/>
                      </a:ext>
                    </a:extLst>
                  </p:cNvPr>
                  <p:cNvSpPr/>
                  <p:nvPr/>
                </p:nvSpPr>
                <p:spPr bwMode="auto">
                  <a:xfrm rot="8261233">
                    <a:off x="3369332" y="16179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82" name="グループ化 681">
                  <a:extLst>
                    <a:ext uri="{FF2B5EF4-FFF2-40B4-BE49-F238E27FC236}">
                      <a16:creationId xmlns:a16="http://schemas.microsoft.com/office/drawing/2014/main" id="{4866587C-BC43-4DA9-8CD9-159A44EC890A}"/>
                    </a:ext>
                  </a:extLst>
                </p:cNvPr>
                <p:cNvGrpSpPr/>
                <p:nvPr/>
              </p:nvGrpSpPr>
              <p:grpSpPr>
                <a:xfrm>
                  <a:off x="3445596" y="1512094"/>
                  <a:ext cx="249230" cy="116294"/>
                  <a:chOff x="3216933" y="1479207"/>
                  <a:chExt cx="420806" cy="196355"/>
                </a:xfrm>
                <a:grpFill/>
              </p:grpSpPr>
              <p:sp>
                <p:nvSpPr>
                  <p:cNvPr id="697" name="正方形/長方形 696">
                    <a:extLst>
                      <a:ext uri="{FF2B5EF4-FFF2-40B4-BE49-F238E27FC236}">
                        <a16:creationId xmlns:a16="http://schemas.microsoft.com/office/drawing/2014/main" id="{85007A24-D856-4969-8ACE-8223F9EE9C0F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428864" y="14988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8" name="正方形/長方形 697">
                    <a:extLst>
                      <a:ext uri="{FF2B5EF4-FFF2-40B4-BE49-F238E27FC236}">
                        <a16:creationId xmlns:a16="http://schemas.microsoft.com/office/drawing/2014/main" id="{95C3CFC3-06C9-4411-BFCD-BDF42DCDB602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216933" y="1548879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9" name="正方形/長方形 698">
                    <a:extLst>
                      <a:ext uri="{FF2B5EF4-FFF2-40B4-BE49-F238E27FC236}">
                        <a16:creationId xmlns:a16="http://schemas.microsoft.com/office/drawing/2014/main" id="{C9E02143-9CEA-4F40-9142-704DE3CDDC57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476489" y="15798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0" name="正方形/長方形 699">
                    <a:extLst>
                      <a:ext uri="{FF2B5EF4-FFF2-40B4-BE49-F238E27FC236}">
                        <a16:creationId xmlns:a16="http://schemas.microsoft.com/office/drawing/2014/main" id="{6AF8777B-188D-4DE9-990D-0198E9A03873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264558" y="1629843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1" name="正方形/長方形 700">
                    <a:extLst>
                      <a:ext uri="{FF2B5EF4-FFF2-40B4-BE49-F238E27FC236}">
                        <a16:creationId xmlns:a16="http://schemas.microsoft.com/office/drawing/2014/main" id="{C4FB8B49-7ABD-4665-B0E9-54933489D1B5}"/>
                      </a:ext>
                    </a:extLst>
                  </p:cNvPr>
                  <p:cNvSpPr/>
                  <p:nvPr/>
                </p:nvSpPr>
                <p:spPr bwMode="auto">
                  <a:xfrm rot="6374874">
                    <a:off x="3321707" y="15369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2" name="正方形/長方形 701">
                    <a:extLst>
                      <a:ext uri="{FF2B5EF4-FFF2-40B4-BE49-F238E27FC236}">
                        <a16:creationId xmlns:a16="http://schemas.microsoft.com/office/drawing/2014/main" id="{72D03689-589E-4E09-A1C5-588094FC7387}"/>
                      </a:ext>
                    </a:extLst>
                  </p:cNvPr>
                  <p:cNvSpPr/>
                  <p:nvPr/>
                </p:nvSpPr>
                <p:spPr bwMode="auto">
                  <a:xfrm rot="8261233">
                    <a:off x="3369332" y="16179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83" name="グループ化 682">
                  <a:extLst>
                    <a:ext uri="{FF2B5EF4-FFF2-40B4-BE49-F238E27FC236}">
                      <a16:creationId xmlns:a16="http://schemas.microsoft.com/office/drawing/2014/main" id="{6DEC542C-0D57-4842-92F9-0539470C0A91}"/>
                    </a:ext>
                  </a:extLst>
                </p:cNvPr>
                <p:cNvGrpSpPr/>
                <p:nvPr/>
              </p:nvGrpSpPr>
              <p:grpSpPr>
                <a:xfrm>
                  <a:off x="3205090" y="1588294"/>
                  <a:ext cx="249230" cy="116294"/>
                  <a:chOff x="3216933" y="1479207"/>
                  <a:chExt cx="420806" cy="196355"/>
                </a:xfrm>
                <a:grpFill/>
              </p:grpSpPr>
              <p:sp>
                <p:nvSpPr>
                  <p:cNvPr id="691" name="正方形/長方形 690">
                    <a:extLst>
                      <a:ext uri="{FF2B5EF4-FFF2-40B4-BE49-F238E27FC236}">
                        <a16:creationId xmlns:a16="http://schemas.microsoft.com/office/drawing/2014/main" id="{3B8C1BDB-AF55-462D-AA4D-DC56DD65A898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428864" y="14988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2" name="正方形/長方形 691">
                    <a:extLst>
                      <a:ext uri="{FF2B5EF4-FFF2-40B4-BE49-F238E27FC236}">
                        <a16:creationId xmlns:a16="http://schemas.microsoft.com/office/drawing/2014/main" id="{9956F748-C440-4C28-BC75-483226BB6280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216933" y="1548879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3" name="正方形/長方形 692">
                    <a:extLst>
                      <a:ext uri="{FF2B5EF4-FFF2-40B4-BE49-F238E27FC236}">
                        <a16:creationId xmlns:a16="http://schemas.microsoft.com/office/drawing/2014/main" id="{15DB494A-40E2-41F7-82B3-D7FDD16E8A7C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476489" y="15798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4" name="正方形/長方形 693">
                    <a:extLst>
                      <a:ext uri="{FF2B5EF4-FFF2-40B4-BE49-F238E27FC236}">
                        <a16:creationId xmlns:a16="http://schemas.microsoft.com/office/drawing/2014/main" id="{47263817-E659-4526-AC34-358C0A91BB3F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264558" y="1629843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5" name="正方形/長方形 694">
                    <a:extLst>
                      <a:ext uri="{FF2B5EF4-FFF2-40B4-BE49-F238E27FC236}">
                        <a16:creationId xmlns:a16="http://schemas.microsoft.com/office/drawing/2014/main" id="{3160A80C-A56B-4E60-AFB9-5E89AF2B9EDA}"/>
                      </a:ext>
                    </a:extLst>
                  </p:cNvPr>
                  <p:cNvSpPr/>
                  <p:nvPr/>
                </p:nvSpPr>
                <p:spPr bwMode="auto">
                  <a:xfrm rot="6374874">
                    <a:off x="3321707" y="15369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6" name="正方形/長方形 695">
                    <a:extLst>
                      <a:ext uri="{FF2B5EF4-FFF2-40B4-BE49-F238E27FC236}">
                        <a16:creationId xmlns:a16="http://schemas.microsoft.com/office/drawing/2014/main" id="{87D5A9B5-F22F-4557-BAFD-3435E6072257}"/>
                      </a:ext>
                    </a:extLst>
                  </p:cNvPr>
                  <p:cNvSpPr/>
                  <p:nvPr/>
                </p:nvSpPr>
                <p:spPr bwMode="auto">
                  <a:xfrm rot="8261233">
                    <a:off x="3369332" y="16179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72B73411-CA35-4272-AEA2-A327B5C9658B}"/>
                    </a:ext>
                  </a:extLst>
                </p:cNvPr>
                <p:cNvGrpSpPr/>
                <p:nvPr/>
              </p:nvGrpSpPr>
              <p:grpSpPr>
                <a:xfrm>
                  <a:off x="3347965" y="1581150"/>
                  <a:ext cx="249230" cy="116294"/>
                  <a:chOff x="3216933" y="1479207"/>
                  <a:chExt cx="420806" cy="196355"/>
                </a:xfrm>
                <a:grpFill/>
              </p:grpSpPr>
              <p:sp>
                <p:nvSpPr>
                  <p:cNvPr id="685" name="正方形/長方形 684">
                    <a:extLst>
                      <a:ext uri="{FF2B5EF4-FFF2-40B4-BE49-F238E27FC236}">
                        <a16:creationId xmlns:a16="http://schemas.microsoft.com/office/drawing/2014/main" id="{1BD1065E-F36F-434C-8572-45EAA4934492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428864" y="14988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6" name="正方形/長方形 685">
                    <a:extLst>
                      <a:ext uri="{FF2B5EF4-FFF2-40B4-BE49-F238E27FC236}">
                        <a16:creationId xmlns:a16="http://schemas.microsoft.com/office/drawing/2014/main" id="{FAEF04D5-A1B6-4726-B944-669D18BE86C6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216933" y="1548879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7" name="正方形/長方形 686">
                    <a:extLst>
                      <a:ext uri="{FF2B5EF4-FFF2-40B4-BE49-F238E27FC236}">
                        <a16:creationId xmlns:a16="http://schemas.microsoft.com/office/drawing/2014/main" id="{75CA0BDE-8843-41B4-8420-15B55036E9C5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476489" y="15798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8" name="正方形/長方形 687">
                    <a:extLst>
                      <a:ext uri="{FF2B5EF4-FFF2-40B4-BE49-F238E27FC236}">
                        <a16:creationId xmlns:a16="http://schemas.microsoft.com/office/drawing/2014/main" id="{4B3496A5-DB0C-4C00-AB59-7AF397CEFA38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264558" y="1629843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9" name="正方形/長方形 688">
                    <a:extLst>
                      <a:ext uri="{FF2B5EF4-FFF2-40B4-BE49-F238E27FC236}">
                        <a16:creationId xmlns:a16="http://schemas.microsoft.com/office/drawing/2014/main" id="{49DFACA2-814A-4757-8EA4-5E00C53B1121}"/>
                      </a:ext>
                    </a:extLst>
                  </p:cNvPr>
                  <p:cNvSpPr/>
                  <p:nvPr/>
                </p:nvSpPr>
                <p:spPr bwMode="auto">
                  <a:xfrm rot="6374874">
                    <a:off x="3321707" y="15369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0" name="正方形/長方形 689">
                    <a:extLst>
                      <a:ext uri="{FF2B5EF4-FFF2-40B4-BE49-F238E27FC236}">
                        <a16:creationId xmlns:a16="http://schemas.microsoft.com/office/drawing/2014/main" id="{C145E581-794A-4892-BCB3-80DE44E8B7CA}"/>
                      </a:ext>
                    </a:extLst>
                  </p:cNvPr>
                  <p:cNvSpPr/>
                  <p:nvPr/>
                </p:nvSpPr>
                <p:spPr bwMode="auto">
                  <a:xfrm rot="8261233">
                    <a:off x="3369332" y="16179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solidFill>
                      <a:srgbClr val="00B05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766" name="グループ化 765">
            <a:extLst>
              <a:ext uri="{FF2B5EF4-FFF2-40B4-BE49-F238E27FC236}">
                <a16:creationId xmlns:a16="http://schemas.microsoft.com/office/drawing/2014/main" id="{A08B43A6-235A-40E5-8096-8A96F52A5F00}"/>
              </a:ext>
            </a:extLst>
          </p:cNvPr>
          <p:cNvGrpSpPr/>
          <p:nvPr/>
        </p:nvGrpSpPr>
        <p:grpSpPr>
          <a:xfrm>
            <a:off x="6659879" y="1252349"/>
            <a:ext cx="2504200" cy="1920200"/>
            <a:chOff x="6104240" y="498497"/>
            <a:chExt cx="3777845" cy="2896821"/>
          </a:xfrm>
        </p:grpSpPr>
        <p:grpSp>
          <p:nvGrpSpPr>
            <p:cNvPr id="767" name="グループ化 766">
              <a:extLst>
                <a:ext uri="{FF2B5EF4-FFF2-40B4-BE49-F238E27FC236}">
                  <a16:creationId xmlns:a16="http://schemas.microsoft.com/office/drawing/2014/main" id="{C15D5B7D-E235-4F14-8CE8-0D38162DE1FF}"/>
                </a:ext>
              </a:extLst>
            </p:cNvPr>
            <p:cNvGrpSpPr/>
            <p:nvPr/>
          </p:nvGrpSpPr>
          <p:grpSpPr>
            <a:xfrm>
              <a:off x="7694893" y="498497"/>
              <a:ext cx="2187192" cy="2876328"/>
              <a:chOff x="-4395675" y="471397"/>
              <a:chExt cx="2187192" cy="2876328"/>
            </a:xfrm>
          </p:grpSpPr>
          <p:sp>
            <p:nvSpPr>
              <p:cNvPr id="797" name="円/楕円 840">
                <a:extLst>
                  <a:ext uri="{FF2B5EF4-FFF2-40B4-BE49-F238E27FC236}">
                    <a16:creationId xmlns:a16="http://schemas.microsoft.com/office/drawing/2014/main" id="{0B1506A2-452D-47AA-A686-C11E0C6872BD}"/>
                  </a:ext>
                </a:extLst>
              </p:cNvPr>
              <p:cNvSpPr/>
              <p:nvPr/>
            </p:nvSpPr>
            <p:spPr>
              <a:xfrm>
                <a:off x="-4121278" y="657622"/>
                <a:ext cx="1598901" cy="2281472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DF0B9F63-C8CF-420C-A0FA-D44AC3BCABBA}"/>
                  </a:ext>
                </a:extLst>
              </p:cNvPr>
              <p:cNvGrpSpPr/>
              <p:nvPr/>
            </p:nvGrpSpPr>
            <p:grpSpPr>
              <a:xfrm>
                <a:off x="-4395675" y="2359371"/>
                <a:ext cx="2187192" cy="988354"/>
                <a:chOff x="-4395675" y="2359371"/>
                <a:chExt cx="2187192" cy="988354"/>
              </a:xfrm>
            </p:grpSpPr>
            <p:sp>
              <p:nvSpPr>
                <p:cNvPr id="823" name="片側の 2 つの角を丸めた四角形 70">
                  <a:extLst>
                    <a:ext uri="{FF2B5EF4-FFF2-40B4-BE49-F238E27FC236}">
                      <a16:creationId xmlns:a16="http://schemas.microsoft.com/office/drawing/2014/main" id="{8E8AD93E-9A34-4DBA-9733-C228F280AF12}"/>
                    </a:ext>
                  </a:extLst>
                </p:cNvPr>
                <p:cNvSpPr/>
                <p:nvPr/>
              </p:nvSpPr>
              <p:spPr>
                <a:xfrm>
                  <a:off x="-2787651" y="2730500"/>
                  <a:ext cx="358783" cy="617225"/>
                </a:xfrm>
                <a:prstGeom prst="round2SameRect">
                  <a:avLst>
                    <a:gd name="adj1" fmla="val 45429"/>
                    <a:gd name="adj2" fmla="val 0"/>
                  </a:avLst>
                </a:pr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24" name="グループ化 823">
                  <a:extLst>
                    <a:ext uri="{FF2B5EF4-FFF2-40B4-BE49-F238E27FC236}">
                      <a16:creationId xmlns:a16="http://schemas.microsoft.com/office/drawing/2014/main" id="{CD7DF4C2-746D-4975-BD13-CBA8149E6136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-4511509" y="2475205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832" name="フリーフォーム: 図形 831">
                    <a:extLst>
                      <a:ext uri="{FF2B5EF4-FFF2-40B4-BE49-F238E27FC236}">
                        <a16:creationId xmlns:a16="http://schemas.microsoft.com/office/drawing/2014/main" id="{C57655B7-8492-4EC8-9414-213B47013F23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3" name="フリーフォーム: 図形 832">
                    <a:extLst>
                      <a:ext uri="{FF2B5EF4-FFF2-40B4-BE49-F238E27FC236}">
                        <a16:creationId xmlns:a16="http://schemas.microsoft.com/office/drawing/2014/main" id="{83401A6B-6F91-4DA3-A3C1-5144C43C986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4" name="フリーフォーム: 図形 833">
                    <a:extLst>
                      <a:ext uri="{FF2B5EF4-FFF2-40B4-BE49-F238E27FC236}">
                        <a16:creationId xmlns:a16="http://schemas.microsoft.com/office/drawing/2014/main" id="{828910A3-5A33-4190-A48C-C10E1C6B8F6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5" name="フリーフォーム: 図形 834">
                    <a:extLst>
                      <a:ext uri="{FF2B5EF4-FFF2-40B4-BE49-F238E27FC236}">
                        <a16:creationId xmlns:a16="http://schemas.microsoft.com/office/drawing/2014/main" id="{E6111143-5434-43FE-AC2A-44A3B3170D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5" name="グループ化 824">
                  <a:extLst>
                    <a:ext uri="{FF2B5EF4-FFF2-40B4-BE49-F238E27FC236}">
                      <a16:creationId xmlns:a16="http://schemas.microsoft.com/office/drawing/2014/main" id="{1BB27D37-8CE5-4B4F-AF87-0C807AB53AF5}"/>
                    </a:ext>
                  </a:extLst>
                </p:cNvPr>
                <p:cNvGrpSpPr/>
                <p:nvPr/>
              </p:nvGrpSpPr>
              <p:grpSpPr>
                <a:xfrm rot="16200000">
                  <a:off x="-2632797" y="2478380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828" name="フリーフォーム: 図形 827">
                    <a:extLst>
                      <a:ext uri="{FF2B5EF4-FFF2-40B4-BE49-F238E27FC236}">
                        <a16:creationId xmlns:a16="http://schemas.microsoft.com/office/drawing/2014/main" id="{0DA88378-52ED-4729-BCB4-3F48DB226C3E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A081B917-5ED9-4F08-900C-1B51DBB1CED9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B8FDC4BC-91D1-4371-9D39-7E48BC11D46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1" name="フリーフォーム: 図形 830">
                    <a:extLst>
                      <a:ext uri="{FF2B5EF4-FFF2-40B4-BE49-F238E27FC236}">
                        <a16:creationId xmlns:a16="http://schemas.microsoft.com/office/drawing/2014/main" id="{5FE774D8-7D4C-4FBD-8830-6029EC4837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1018A962-0061-4368-965B-5570092EDDA8}"/>
                    </a:ext>
                  </a:extLst>
                </p:cNvPr>
                <p:cNvSpPr/>
                <p:nvPr/>
              </p:nvSpPr>
              <p:spPr bwMode="auto">
                <a:xfrm>
                  <a:off x="-4254457" y="2361982"/>
                  <a:ext cx="1901511" cy="985743"/>
                </a:xfrm>
                <a:custGeom>
                  <a:avLst/>
                  <a:gdLst>
                    <a:gd name="connsiteX0" fmla="*/ 677048 w 1901511"/>
                    <a:gd name="connsiteY0" fmla="*/ 0 h 985743"/>
                    <a:gd name="connsiteX1" fmla="*/ 1224462 w 1901511"/>
                    <a:gd name="connsiteY1" fmla="*/ 0 h 985743"/>
                    <a:gd name="connsiteX2" fmla="*/ 1398771 w 1901511"/>
                    <a:gd name="connsiteY2" fmla="*/ 35192 h 985743"/>
                    <a:gd name="connsiteX3" fmla="*/ 1448296 w 1901511"/>
                    <a:gd name="connsiteY3" fmla="*/ 62073 h 985743"/>
                    <a:gd name="connsiteX4" fmla="*/ 1476923 w 1901511"/>
                    <a:gd name="connsiteY4" fmla="*/ 46535 h 985743"/>
                    <a:gd name="connsiteX5" fmla="*/ 1595886 w 1901511"/>
                    <a:gd name="connsiteY5" fmla="*/ 22517 h 985743"/>
                    <a:gd name="connsiteX6" fmla="*/ 1901511 w 1901511"/>
                    <a:gd name="connsiteY6" fmla="*/ 328142 h 985743"/>
                    <a:gd name="connsiteX7" fmla="*/ 1714849 w 1901511"/>
                    <a:gd name="connsiteY7" fmla="*/ 609750 h 985743"/>
                    <a:gd name="connsiteX8" fmla="*/ 1672275 w 1901511"/>
                    <a:gd name="connsiteY8" fmla="*/ 622965 h 985743"/>
                    <a:gd name="connsiteX9" fmla="*/ 1672275 w 1901511"/>
                    <a:gd name="connsiteY9" fmla="*/ 985743 h 985743"/>
                    <a:gd name="connsiteX10" fmla="*/ 229235 w 1901511"/>
                    <a:gd name="connsiteY10" fmla="*/ 985743 h 985743"/>
                    <a:gd name="connsiteX11" fmla="*/ 229235 w 1901511"/>
                    <a:gd name="connsiteY11" fmla="*/ 622965 h 985743"/>
                    <a:gd name="connsiteX12" fmla="*/ 186662 w 1901511"/>
                    <a:gd name="connsiteY12" fmla="*/ 609750 h 985743"/>
                    <a:gd name="connsiteX13" fmla="*/ 0 w 1901511"/>
                    <a:gd name="connsiteY13" fmla="*/ 328142 h 985743"/>
                    <a:gd name="connsiteX14" fmla="*/ 305625 w 1901511"/>
                    <a:gd name="connsiteY14" fmla="*/ 22517 h 985743"/>
                    <a:gd name="connsiteX15" fmla="*/ 424588 w 1901511"/>
                    <a:gd name="connsiteY15" fmla="*/ 46535 h 985743"/>
                    <a:gd name="connsiteX16" fmla="*/ 453215 w 1901511"/>
                    <a:gd name="connsiteY16" fmla="*/ 62073 h 985743"/>
                    <a:gd name="connsiteX17" fmla="*/ 502739 w 1901511"/>
                    <a:gd name="connsiteY17" fmla="*/ 35192 h 985743"/>
                    <a:gd name="connsiteX18" fmla="*/ 677048 w 1901511"/>
                    <a:gd name="connsiteY18" fmla="*/ 0 h 98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01511" h="985743">
                      <a:moveTo>
                        <a:pt x="677048" y="0"/>
                      </a:moveTo>
                      <a:lnTo>
                        <a:pt x="1224462" y="0"/>
                      </a:lnTo>
                      <a:cubicBezTo>
                        <a:pt x="1286292" y="0"/>
                        <a:pt x="1345195" y="12531"/>
                        <a:pt x="1398771" y="35192"/>
                      </a:cubicBezTo>
                      <a:lnTo>
                        <a:pt x="1448296" y="62073"/>
                      </a:lnTo>
                      <a:lnTo>
                        <a:pt x="1476923" y="46535"/>
                      </a:lnTo>
                      <a:cubicBezTo>
                        <a:pt x="1513488" y="31069"/>
                        <a:pt x="1553688" y="22517"/>
                        <a:pt x="1595886" y="22517"/>
                      </a:cubicBezTo>
                      <a:cubicBezTo>
                        <a:pt x="1764678" y="22517"/>
                        <a:pt x="1901511" y="159350"/>
                        <a:pt x="1901511" y="328142"/>
                      </a:cubicBezTo>
                      <a:cubicBezTo>
                        <a:pt x="1901511" y="454736"/>
                        <a:pt x="1824543" y="563353"/>
                        <a:pt x="1714849" y="609750"/>
                      </a:cubicBezTo>
                      <a:lnTo>
                        <a:pt x="1672275" y="622965"/>
                      </a:lnTo>
                      <a:lnTo>
                        <a:pt x="1672275" y="985743"/>
                      </a:lnTo>
                      <a:lnTo>
                        <a:pt x="229235" y="985743"/>
                      </a:lnTo>
                      <a:lnTo>
                        <a:pt x="229235" y="622965"/>
                      </a:lnTo>
                      <a:lnTo>
                        <a:pt x="186662" y="609750"/>
                      </a:lnTo>
                      <a:cubicBezTo>
                        <a:pt x="76969" y="563353"/>
                        <a:pt x="0" y="454736"/>
                        <a:pt x="0" y="328142"/>
                      </a:cubicBezTo>
                      <a:cubicBezTo>
                        <a:pt x="0" y="159350"/>
                        <a:pt x="136833" y="22517"/>
                        <a:pt x="305625" y="22517"/>
                      </a:cubicBezTo>
                      <a:cubicBezTo>
                        <a:pt x="347823" y="22517"/>
                        <a:pt x="388024" y="31069"/>
                        <a:pt x="424588" y="46535"/>
                      </a:cubicBezTo>
                      <a:lnTo>
                        <a:pt x="453215" y="62073"/>
                      </a:lnTo>
                      <a:lnTo>
                        <a:pt x="502739" y="35192"/>
                      </a:lnTo>
                      <a:cubicBezTo>
                        <a:pt x="556315" y="12531"/>
                        <a:pt x="615218" y="0"/>
                        <a:pt x="67704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AB1E0913-71B7-4304-86B8-E439CDA9811F}"/>
                    </a:ext>
                  </a:extLst>
                </p:cNvPr>
                <p:cNvSpPr/>
                <p:nvPr/>
              </p:nvSpPr>
              <p:spPr bwMode="auto">
                <a:xfrm>
                  <a:off x="-3755068" y="2373919"/>
                  <a:ext cx="891862" cy="373615"/>
                </a:xfrm>
                <a:custGeom>
                  <a:avLst/>
                  <a:gdLst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7322 w 714643"/>
                    <a:gd name="connsiteY5" fmla="*/ 63535 h 198086"/>
                    <a:gd name="connsiteX6" fmla="*/ 352561 w 714643"/>
                    <a:gd name="connsiteY6" fmla="*/ 86926 h 198086"/>
                    <a:gd name="connsiteX7" fmla="*/ 183490 w 714643"/>
                    <a:gd name="connsiteY7" fmla="*/ 198086 h 198086"/>
                    <a:gd name="connsiteX8" fmla="*/ 0 w 714643"/>
                    <a:gd name="connsiteY8" fmla="*/ 16081 h 198086"/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2561 w 714643"/>
                    <a:gd name="connsiteY5" fmla="*/ 86926 h 198086"/>
                    <a:gd name="connsiteX6" fmla="*/ 183490 w 714643"/>
                    <a:gd name="connsiteY6" fmla="*/ 198086 h 198086"/>
                    <a:gd name="connsiteX7" fmla="*/ 0 w 714643"/>
                    <a:gd name="connsiteY7" fmla="*/ 16081 h 198086"/>
                    <a:gd name="connsiteX8" fmla="*/ 3273 w 714643"/>
                    <a:gd name="connsiteY8" fmla="*/ 0 h 19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4643" h="198086">
                      <a:moveTo>
                        <a:pt x="3273" y="0"/>
                      </a:moveTo>
                      <a:lnTo>
                        <a:pt x="711370" y="0"/>
                      </a:lnTo>
                      <a:lnTo>
                        <a:pt x="714643" y="16081"/>
                      </a:lnTo>
                      <a:cubicBezTo>
                        <a:pt x="714643" y="116600"/>
                        <a:pt x="632492" y="198086"/>
                        <a:pt x="531153" y="198086"/>
                      </a:cubicBezTo>
                      <a:cubicBezTo>
                        <a:pt x="455149" y="198086"/>
                        <a:pt x="389938" y="152250"/>
                        <a:pt x="362083" y="86926"/>
                      </a:cubicBezTo>
                      <a:lnTo>
                        <a:pt x="352561" y="86926"/>
                      </a:lnTo>
                      <a:cubicBezTo>
                        <a:pt x="324705" y="152250"/>
                        <a:pt x="259494" y="198086"/>
                        <a:pt x="183490" y="198086"/>
                      </a:cubicBezTo>
                      <a:cubicBezTo>
                        <a:pt x="82151" y="198086"/>
                        <a:pt x="0" y="116600"/>
                        <a:pt x="0" y="16081"/>
                      </a:cubicBezTo>
                      <a:lnTo>
                        <a:pt x="327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99" name="グループ化 798">
                <a:extLst>
                  <a:ext uri="{FF2B5EF4-FFF2-40B4-BE49-F238E27FC236}">
                    <a16:creationId xmlns:a16="http://schemas.microsoft.com/office/drawing/2014/main" id="{62D08E0B-A2EA-4350-8107-9EC01CFA3A6E}"/>
                  </a:ext>
                </a:extLst>
              </p:cNvPr>
              <p:cNvGrpSpPr/>
              <p:nvPr/>
            </p:nvGrpSpPr>
            <p:grpSpPr>
              <a:xfrm>
                <a:off x="-4193954" y="471397"/>
                <a:ext cx="1753316" cy="2054961"/>
                <a:chOff x="587862" y="3221789"/>
                <a:chExt cx="1404920" cy="1646627"/>
              </a:xfrm>
            </p:grpSpPr>
            <p:sp>
              <p:nvSpPr>
                <p:cNvPr id="809" name="片側の 2 つの角を丸めた四角形 68">
                  <a:extLst>
                    <a:ext uri="{FF2B5EF4-FFF2-40B4-BE49-F238E27FC236}">
                      <a16:creationId xmlns:a16="http://schemas.microsoft.com/office/drawing/2014/main" id="{32F1615C-E08E-4915-9E7F-9307881A1FBA}"/>
                    </a:ext>
                  </a:extLst>
                </p:cNvPr>
                <p:cNvSpPr/>
                <p:nvPr/>
              </p:nvSpPr>
              <p:spPr>
                <a:xfrm rot="10800000">
                  <a:off x="1163062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0" name="片側の 2 つの角を丸めた四角形 68">
                  <a:extLst>
                    <a:ext uri="{FF2B5EF4-FFF2-40B4-BE49-F238E27FC236}">
                      <a16:creationId xmlns:a16="http://schemas.microsoft.com/office/drawing/2014/main" id="{FEA922A0-84DD-400B-8FF8-966834DBC0D9}"/>
                    </a:ext>
                  </a:extLst>
                </p:cNvPr>
                <p:cNvSpPr/>
                <p:nvPr/>
              </p:nvSpPr>
              <p:spPr>
                <a:xfrm rot="10800000">
                  <a:off x="1163062" y="425166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1" name="円/楕円 840">
                  <a:extLst>
                    <a:ext uri="{FF2B5EF4-FFF2-40B4-BE49-F238E27FC236}">
                      <a16:creationId xmlns:a16="http://schemas.microsoft.com/office/drawing/2014/main" id="{EED5B7ED-677F-4811-8528-388F64B3B06E}"/>
                    </a:ext>
                  </a:extLst>
                </p:cNvPr>
                <p:cNvSpPr/>
                <p:nvPr/>
              </p:nvSpPr>
              <p:spPr>
                <a:xfrm>
                  <a:off x="656267" y="3221789"/>
                  <a:ext cx="1281188" cy="1234775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2" name="円/楕円 840">
                  <a:extLst>
                    <a:ext uri="{FF2B5EF4-FFF2-40B4-BE49-F238E27FC236}">
                      <a16:creationId xmlns:a16="http://schemas.microsoft.com/office/drawing/2014/main" id="{94809537-C8FC-4E73-9299-C32DE0B8FC60}"/>
                    </a:ext>
                  </a:extLst>
                </p:cNvPr>
                <p:cNvSpPr/>
                <p:nvPr/>
              </p:nvSpPr>
              <p:spPr>
                <a:xfrm rot="900000" flipH="1">
                  <a:off x="169318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3" name="円/楕円 840">
                  <a:extLst>
                    <a:ext uri="{FF2B5EF4-FFF2-40B4-BE49-F238E27FC236}">
                      <a16:creationId xmlns:a16="http://schemas.microsoft.com/office/drawing/2014/main" id="{9EADE200-5BBE-433D-9034-0FEFA7F5C213}"/>
                    </a:ext>
                  </a:extLst>
                </p:cNvPr>
                <p:cNvSpPr/>
                <p:nvPr/>
              </p:nvSpPr>
              <p:spPr>
                <a:xfrm rot="20700000">
                  <a:off x="58786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4" name="円/楕円 840">
                  <a:extLst>
                    <a:ext uri="{FF2B5EF4-FFF2-40B4-BE49-F238E27FC236}">
                      <a16:creationId xmlns:a16="http://schemas.microsoft.com/office/drawing/2014/main" id="{E7730F8F-0326-43D2-9240-DB994915B10C}"/>
                    </a:ext>
                  </a:extLst>
                </p:cNvPr>
                <p:cNvSpPr/>
                <p:nvPr/>
              </p:nvSpPr>
              <p:spPr>
                <a:xfrm>
                  <a:off x="743394" y="3428814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5" name="楕円 11">
                  <a:extLst>
                    <a:ext uri="{FF2B5EF4-FFF2-40B4-BE49-F238E27FC236}">
                      <a16:creationId xmlns:a16="http://schemas.microsoft.com/office/drawing/2014/main" id="{946A01CF-87A9-4054-BC70-6FCF6F3B2284}"/>
                    </a:ext>
                  </a:extLst>
                </p:cNvPr>
                <p:cNvSpPr/>
                <p:nvPr/>
              </p:nvSpPr>
              <p:spPr bwMode="auto">
                <a:xfrm>
                  <a:off x="1161747" y="4383746"/>
                  <a:ext cx="264969" cy="97331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6" name="楕円 815">
                  <a:extLst>
                    <a:ext uri="{FF2B5EF4-FFF2-40B4-BE49-F238E27FC236}">
                      <a16:creationId xmlns:a16="http://schemas.microsoft.com/office/drawing/2014/main" id="{673F907E-BF6C-475B-B9AB-AA6A3C614ADE}"/>
                    </a:ext>
                  </a:extLst>
                </p:cNvPr>
                <p:cNvSpPr/>
                <p:nvPr/>
              </p:nvSpPr>
              <p:spPr bwMode="auto">
                <a:xfrm>
                  <a:off x="920510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7" name="楕円 816">
                  <a:extLst>
                    <a:ext uri="{FF2B5EF4-FFF2-40B4-BE49-F238E27FC236}">
                      <a16:creationId xmlns:a16="http://schemas.microsoft.com/office/drawing/2014/main" id="{54B8481E-E1A4-4B2A-89E2-A3380593CB2A}"/>
                    </a:ext>
                  </a:extLst>
                </p:cNvPr>
                <p:cNvSpPr/>
                <p:nvPr/>
              </p:nvSpPr>
              <p:spPr bwMode="auto">
                <a:xfrm>
                  <a:off x="1525348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84CF35FF-AE74-43FF-A657-5F812A33BE8A}"/>
                    </a:ext>
                  </a:extLst>
                </p:cNvPr>
                <p:cNvSpPr/>
                <p:nvPr/>
              </p:nvSpPr>
              <p:spPr bwMode="auto">
                <a:xfrm>
                  <a:off x="963026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9" name="楕円 818">
                  <a:extLst>
                    <a:ext uri="{FF2B5EF4-FFF2-40B4-BE49-F238E27FC236}">
                      <a16:creationId xmlns:a16="http://schemas.microsoft.com/office/drawing/2014/main" id="{EC1ED70F-9B7F-4D91-BD98-DE52FB845714}"/>
                    </a:ext>
                  </a:extLst>
                </p:cNvPr>
                <p:cNvSpPr/>
                <p:nvPr/>
              </p:nvSpPr>
              <p:spPr bwMode="auto">
                <a:xfrm>
                  <a:off x="1567864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0" name="楕円 11">
                  <a:extLst>
                    <a:ext uri="{FF2B5EF4-FFF2-40B4-BE49-F238E27FC236}">
                      <a16:creationId xmlns:a16="http://schemas.microsoft.com/office/drawing/2014/main" id="{2BFE00C2-9F11-4296-A08B-639B4584ED6B}"/>
                    </a:ext>
                  </a:extLst>
                </p:cNvPr>
                <p:cNvSpPr/>
                <p:nvPr/>
              </p:nvSpPr>
              <p:spPr bwMode="auto">
                <a:xfrm>
                  <a:off x="1232032" y="4265483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1" name="月 820">
                  <a:extLst>
                    <a:ext uri="{FF2B5EF4-FFF2-40B4-BE49-F238E27FC236}">
                      <a16:creationId xmlns:a16="http://schemas.microsoft.com/office/drawing/2014/main" id="{F1832293-25BA-49F1-AD53-701F1BA461E2}"/>
                    </a:ext>
                  </a:extLst>
                </p:cNvPr>
                <p:cNvSpPr/>
                <p:nvPr/>
              </p:nvSpPr>
              <p:spPr bwMode="auto">
                <a:xfrm rot="5400000">
                  <a:off x="952209" y="3670452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EE14D4D8-988A-4849-B74D-848BBEF4356A}"/>
                    </a:ext>
                  </a:extLst>
                </p:cNvPr>
                <p:cNvSpPr/>
                <p:nvPr/>
              </p:nvSpPr>
              <p:spPr bwMode="auto">
                <a:xfrm rot="5400000">
                  <a:off x="1546104" y="3670454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00" name="月 799">
                <a:extLst>
                  <a:ext uri="{FF2B5EF4-FFF2-40B4-BE49-F238E27FC236}">
                    <a16:creationId xmlns:a16="http://schemas.microsoft.com/office/drawing/2014/main" id="{E0B5B077-E860-48E1-9655-3B8962351ADB}"/>
                  </a:ext>
                </a:extLst>
              </p:cNvPr>
              <p:cNvSpPr/>
              <p:nvPr/>
            </p:nvSpPr>
            <p:spPr bwMode="auto">
              <a:xfrm>
                <a:off x="-402392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1" name="月 800">
                <a:extLst>
                  <a:ext uri="{FF2B5EF4-FFF2-40B4-BE49-F238E27FC236}">
                    <a16:creationId xmlns:a16="http://schemas.microsoft.com/office/drawing/2014/main" id="{73F3D812-D3BF-4242-A381-119FDA414D4E}"/>
                  </a:ext>
                </a:extLst>
              </p:cNvPr>
              <p:cNvSpPr/>
              <p:nvPr/>
            </p:nvSpPr>
            <p:spPr bwMode="auto">
              <a:xfrm flipH="1">
                <a:off x="-276169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086009D8-D6F3-483A-BB7E-CCD6A92AE69B}"/>
                  </a:ext>
                </a:extLst>
              </p:cNvPr>
              <p:cNvGrpSpPr/>
              <p:nvPr/>
            </p:nvGrpSpPr>
            <p:grpSpPr>
              <a:xfrm>
                <a:off x="-3928709" y="566750"/>
                <a:ext cx="1239145" cy="552520"/>
                <a:chOff x="-3928709" y="566750"/>
                <a:chExt cx="1239145" cy="552520"/>
              </a:xfrm>
            </p:grpSpPr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3A5BD9C1-762F-4F29-8D43-20E8BD20CCEE}"/>
                    </a:ext>
                  </a:extLst>
                </p:cNvPr>
                <p:cNvSpPr/>
                <p:nvPr/>
              </p:nvSpPr>
              <p:spPr bwMode="auto">
                <a:xfrm>
                  <a:off x="-3294480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86121BBB-F578-46CC-8331-FC8E1AFCAC2F}"/>
                    </a:ext>
                  </a:extLst>
                </p:cNvPr>
                <p:cNvSpPr/>
                <p:nvPr/>
              </p:nvSpPr>
              <p:spPr bwMode="auto">
                <a:xfrm flipH="1">
                  <a:off x="-3825803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CFA06CAE-825F-4FE7-A69F-5EC6FDB64AB1}"/>
                    </a:ext>
                  </a:extLst>
                </p:cNvPr>
                <p:cNvSpPr/>
                <p:nvPr/>
              </p:nvSpPr>
              <p:spPr bwMode="auto">
                <a:xfrm>
                  <a:off x="-3889945" y="566750"/>
                  <a:ext cx="1140482" cy="370917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8" name="月 807">
                  <a:extLst>
                    <a:ext uri="{FF2B5EF4-FFF2-40B4-BE49-F238E27FC236}">
                      <a16:creationId xmlns:a16="http://schemas.microsoft.com/office/drawing/2014/main" id="{B9280371-AF6A-44D4-8CB6-8AFA4F59135E}"/>
                    </a:ext>
                  </a:extLst>
                </p:cNvPr>
                <p:cNvSpPr/>
                <p:nvPr/>
              </p:nvSpPr>
              <p:spPr bwMode="auto">
                <a:xfrm rot="5400000">
                  <a:off x="-3503891" y="275951"/>
                  <a:ext cx="389510" cy="1239145"/>
                </a:xfrm>
                <a:prstGeom prst="moon">
                  <a:avLst>
                    <a:gd name="adj" fmla="val 38303"/>
                  </a:avLst>
                </a:pr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99A433F8-BC99-44C5-ADC0-B3674F5FA612}"/>
                  </a:ext>
                </a:extLst>
              </p:cNvPr>
              <p:cNvSpPr/>
              <p:nvPr/>
            </p:nvSpPr>
            <p:spPr bwMode="auto">
              <a:xfrm>
                <a:off x="-3841049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4" name="楕円 803">
                <a:extLst>
                  <a:ext uri="{FF2B5EF4-FFF2-40B4-BE49-F238E27FC236}">
                    <a16:creationId xmlns:a16="http://schemas.microsoft.com/office/drawing/2014/main" id="{83614F08-D841-4543-BB56-C36B3C0CE897}"/>
                  </a:ext>
                </a:extLst>
              </p:cNvPr>
              <p:cNvSpPr/>
              <p:nvPr/>
            </p:nvSpPr>
            <p:spPr bwMode="auto">
              <a:xfrm>
                <a:off x="-2921886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68" name="グループ化 767">
              <a:extLst>
                <a:ext uri="{FF2B5EF4-FFF2-40B4-BE49-F238E27FC236}">
                  <a16:creationId xmlns:a16="http://schemas.microsoft.com/office/drawing/2014/main" id="{274DFC80-91B0-49D3-99DD-78F752BEAE34}"/>
                </a:ext>
              </a:extLst>
            </p:cNvPr>
            <p:cNvGrpSpPr/>
            <p:nvPr/>
          </p:nvGrpSpPr>
          <p:grpSpPr>
            <a:xfrm rot="19680815">
              <a:off x="6902611" y="1671091"/>
              <a:ext cx="1029866" cy="1114911"/>
              <a:chOff x="3535136" y="5569681"/>
              <a:chExt cx="1001553" cy="1077514"/>
            </a:xfrm>
          </p:grpSpPr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03229EB9-BB9B-4038-AB19-36DDB668A8FB}"/>
                  </a:ext>
                </a:extLst>
              </p:cNvPr>
              <p:cNvSpPr/>
              <p:nvPr/>
            </p:nvSpPr>
            <p:spPr>
              <a:xfrm rot="1800000">
                <a:off x="3676362" y="5770601"/>
                <a:ext cx="860327" cy="876594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195681"/>
                  <a:gd name="connsiteY0" fmla="*/ 11448 h 1105061"/>
                  <a:gd name="connsiteX1" fmla="*/ 253351 w 1195681"/>
                  <a:gd name="connsiteY1" fmla="*/ 30730 h 1105061"/>
                  <a:gd name="connsiteX2" fmla="*/ 381206 w 1195681"/>
                  <a:gd name="connsiteY2" fmla="*/ 206736 h 1105061"/>
                  <a:gd name="connsiteX3" fmla="*/ 442231 w 1195681"/>
                  <a:gd name="connsiteY3" fmla="*/ 221633 h 1105061"/>
                  <a:gd name="connsiteX4" fmla="*/ 547816 w 1195681"/>
                  <a:gd name="connsiteY4" fmla="*/ 281127 h 1105061"/>
                  <a:gd name="connsiteX5" fmla="*/ 570565 w 1195681"/>
                  <a:gd name="connsiteY5" fmla="*/ 307131 h 1105061"/>
                  <a:gd name="connsiteX6" fmla="*/ 1184400 w 1195681"/>
                  <a:gd name="connsiteY6" fmla="*/ 883409 h 1105061"/>
                  <a:gd name="connsiteX7" fmla="*/ 931383 w 1195681"/>
                  <a:gd name="connsiteY7" fmla="*/ 1091108 h 1105061"/>
                  <a:gd name="connsiteX8" fmla="*/ 470898 w 1195681"/>
                  <a:gd name="connsiteY8" fmla="*/ 533274 h 1105061"/>
                  <a:gd name="connsiteX9" fmla="*/ 416052 w 1195681"/>
                  <a:gd name="connsiteY9" fmla="*/ 556215 h 1105061"/>
                  <a:gd name="connsiteX10" fmla="*/ 299481 w 1195681"/>
                  <a:gd name="connsiteY10" fmla="*/ 570817 h 1105061"/>
                  <a:gd name="connsiteX11" fmla="*/ 0 w 1195681"/>
                  <a:gd name="connsiteY11" fmla="*/ 385012 h 1105061"/>
                  <a:gd name="connsiteX12" fmla="*/ 87716 w 1195681"/>
                  <a:gd name="connsiteY12" fmla="*/ 253628 h 1105061"/>
                  <a:gd name="connsiteX13" fmla="*/ 182909 w 1195681"/>
                  <a:gd name="connsiteY13" fmla="*/ 213808 h 1105061"/>
                  <a:gd name="connsiteX14" fmla="*/ 203338 w 1195681"/>
                  <a:gd name="connsiteY14" fmla="*/ 211250 h 1105061"/>
                  <a:gd name="connsiteX15" fmla="*/ 141229 w 1195681"/>
                  <a:gd name="connsiteY15" fmla="*/ 95463 h 1105061"/>
                  <a:gd name="connsiteX16" fmla="*/ 167471 w 1195681"/>
                  <a:gd name="connsiteY16" fmla="*/ 11448 h 1105061"/>
                  <a:gd name="connsiteX0" fmla="*/ 167471 w 1191241"/>
                  <a:gd name="connsiteY0" fmla="*/ 11448 h 931305"/>
                  <a:gd name="connsiteX1" fmla="*/ 253351 w 1191241"/>
                  <a:gd name="connsiteY1" fmla="*/ 30730 h 931305"/>
                  <a:gd name="connsiteX2" fmla="*/ 381206 w 1191241"/>
                  <a:gd name="connsiteY2" fmla="*/ 206736 h 931305"/>
                  <a:gd name="connsiteX3" fmla="*/ 442231 w 1191241"/>
                  <a:gd name="connsiteY3" fmla="*/ 221633 h 931305"/>
                  <a:gd name="connsiteX4" fmla="*/ 547816 w 1191241"/>
                  <a:gd name="connsiteY4" fmla="*/ 281127 h 931305"/>
                  <a:gd name="connsiteX5" fmla="*/ 570565 w 1191241"/>
                  <a:gd name="connsiteY5" fmla="*/ 307131 h 931305"/>
                  <a:gd name="connsiteX6" fmla="*/ 1184400 w 1191241"/>
                  <a:gd name="connsiteY6" fmla="*/ 883409 h 931305"/>
                  <a:gd name="connsiteX7" fmla="*/ 772766 w 1191241"/>
                  <a:gd name="connsiteY7" fmla="*/ 783915 h 931305"/>
                  <a:gd name="connsiteX8" fmla="*/ 470898 w 1191241"/>
                  <a:gd name="connsiteY8" fmla="*/ 533274 h 931305"/>
                  <a:gd name="connsiteX9" fmla="*/ 416052 w 1191241"/>
                  <a:gd name="connsiteY9" fmla="*/ 556215 h 931305"/>
                  <a:gd name="connsiteX10" fmla="*/ 299481 w 1191241"/>
                  <a:gd name="connsiteY10" fmla="*/ 570817 h 931305"/>
                  <a:gd name="connsiteX11" fmla="*/ 0 w 1191241"/>
                  <a:gd name="connsiteY11" fmla="*/ 385012 h 931305"/>
                  <a:gd name="connsiteX12" fmla="*/ 87716 w 1191241"/>
                  <a:gd name="connsiteY12" fmla="*/ 253628 h 931305"/>
                  <a:gd name="connsiteX13" fmla="*/ 182909 w 1191241"/>
                  <a:gd name="connsiteY13" fmla="*/ 213808 h 931305"/>
                  <a:gd name="connsiteX14" fmla="*/ 203338 w 1191241"/>
                  <a:gd name="connsiteY14" fmla="*/ 211250 h 931305"/>
                  <a:gd name="connsiteX15" fmla="*/ 141229 w 1191241"/>
                  <a:gd name="connsiteY15" fmla="*/ 95463 h 931305"/>
                  <a:gd name="connsiteX16" fmla="*/ 167471 w 1191241"/>
                  <a:gd name="connsiteY16" fmla="*/ 11448 h 931305"/>
                  <a:gd name="connsiteX0" fmla="*/ 167471 w 912507"/>
                  <a:gd name="connsiteY0" fmla="*/ 11448 h 809878"/>
                  <a:gd name="connsiteX1" fmla="*/ 253351 w 912507"/>
                  <a:gd name="connsiteY1" fmla="*/ 30730 h 809878"/>
                  <a:gd name="connsiteX2" fmla="*/ 381206 w 912507"/>
                  <a:gd name="connsiteY2" fmla="*/ 206736 h 809878"/>
                  <a:gd name="connsiteX3" fmla="*/ 442231 w 912507"/>
                  <a:gd name="connsiteY3" fmla="*/ 221633 h 809878"/>
                  <a:gd name="connsiteX4" fmla="*/ 547816 w 912507"/>
                  <a:gd name="connsiteY4" fmla="*/ 281127 h 809878"/>
                  <a:gd name="connsiteX5" fmla="*/ 570565 w 912507"/>
                  <a:gd name="connsiteY5" fmla="*/ 307131 h 809878"/>
                  <a:gd name="connsiteX6" fmla="*/ 888271 w 912507"/>
                  <a:gd name="connsiteY6" fmla="*/ 670637 h 809878"/>
                  <a:gd name="connsiteX7" fmla="*/ 772766 w 912507"/>
                  <a:gd name="connsiteY7" fmla="*/ 783915 h 809878"/>
                  <a:gd name="connsiteX8" fmla="*/ 470898 w 912507"/>
                  <a:gd name="connsiteY8" fmla="*/ 533274 h 809878"/>
                  <a:gd name="connsiteX9" fmla="*/ 416052 w 912507"/>
                  <a:gd name="connsiteY9" fmla="*/ 556215 h 809878"/>
                  <a:gd name="connsiteX10" fmla="*/ 299481 w 912507"/>
                  <a:gd name="connsiteY10" fmla="*/ 570817 h 809878"/>
                  <a:gd name="connsiteX11" fmla="*/ 0 w 912507"/>
                  <a:gd name="connsiteY11" fmla="*/ 385012 h 809878"/>
                  <a:gd name="connsiteX12" fmla="*/ 87716 w 912507"/>
                  <a:gd name="connsiteY12" fmla="*/ 253628 h 809878"/>
                  <a:gd name="connsiteX13" fmla="*/ 182909 w 912507"/>
                  <a:gd name="connsiteY13" fmla="*/ 213808 h 809878"/>
                  <a:gd name="connsiteX14" fmla="*/ 203338 w 912507"/>
                  <a:gd name="connsiteY14" fmla="*/ 211250 h 809878"/>
                  <a:gd name="connsiteX15" fmla="*/ 141229 w 912507"/>
                  <a:gd name="connsiteY15" fmla="*/ 95463 h 809878"/>
                  <a:gd name="connsiteX16" fmla="*/ 167471 w 912507"/>
                  <a:gd name="connsiteY16" fmla="*/ 11448 h 809878"/>
                  <a:gd name="connsiteX0" fmla="*/ 167471 w 905127"/>
                  <a:gd name="connsiteY0" fmla="*/ 11448 h 808093"/>
                  <a:gd name="connsiteX1" fmla="*/ 253351 w 905127"/>
                  <a:gd name="connsiteY1" fmla="*/ 30730 h 808093"/>
                  <a:gd name="connsiteX2" fmla="*/ 381206 w 905127"/>
                  <a:gd name="connsiteY2" fmla="*/ 206736 h 808093"/>
                  <a:gd name="connsiteX3" fmla="*/ 442231 w 905127"/>
                  <a:gd name="connsiteY3" fmla="*/ 221633 h 808093"/>
                  <a:gd name="connsiteX4" fmla="*/ 547816 w 905127"/>
                  <a:gd name="connsiteY4" fmla="*/ 281127 h 808093"/>
                  <a:gd name="connsiteX5" fmla="*/ 570565 w 905127"/>
                  <a:gd name="connsiteY5" fmla="*/ 307131 h 808093"/>
                  <a:gd name="connsiteX6" fmla="*/ 888271 w 905127"/>
                  <a:gd name="connsiteY6" fmla="*/ 670637 h 808093"/>
                  <a:gd name="connsiteX7" fmla="*/ 718371 w 905127"/>
                  <a:gd name="connsiteY7" fmla="*/ 781636 h 808093"/>
                  <a:gd name="connsiteX8" fmla="*/ 470898 w 905127"/>
                  <a:gd name="connsiteY8" fmla="*/ 533274 h 808093"/>
                  <a:gd name="connsiteX9" fmla="*/ 416052 w 905127"/>
                  <a:gd name="connsiteY9" fmla="*/ 556215 h 808093"/>
                  <a:gd name="connsiteX10" fmla="*/ 299481 w 905127"/>
                  <a:gd name="connsiteY10" fmla="*/ 570817 h 808093"/>
                  <a:gd name="connsiteX11" fmla="*/ 0 w 905127"/>
                  <a:gd name="connsiteY11" fmla="*/ 385012 h 808093"/>
                  <a:gd name="connsiteX12" fmla="*/ 87716 w 905127"/>
                  <a:gd name="connsiteY12" fmla="*/ 253628 h 808093"/>
                  <a:gd name="connsiteX13" fmla="*/ 182909 w 905127"/>
                  <a:gd name="connsiteY13" fmla="*/ 213808 h 808093"/>
                  <a:gd name="connsiteX14" fmla="*/ 203338 w 905127"/>
                  <a:gd name="connsiteY14" fmla="*/ 211250 h 808093"/>
                  <a:gd name="connsiteX15" fmla="*/ 141229 w 905127"/>
                  <a:gd name="connsiteY15" fmla="*/ 95463 h 808093"/>
                  <a:gd name="connsiteX16" fmla="*/ 167471 w 905127"/>
                  <a:gd name="connsiteY16" fmla="*/ 11448 h 808093"/>
                  <a:gd name="connsiteX0" fmla="*/ 167471 w 899262"/>
                  <a:gd name="connsiteY0" fmla="*/ 11448 h 845773"/>
                  <a:gd name="connsiteX1" fmla="*/ 253351 w 899262"/>
                  <a:gd name="connsiteY1" fmla="*/ 30730 h 845773"/>
                  <a:gd name="connsiteX2" fmla="*/ 381206 w 899262"/>
                  <a:gd name="connsiteY2" fmla="*/ 206736 h 845773"/>
                  <a:gd name="connsiteX3" fmla="*/ 442231 w 899262"/>
                  <a:gd name="connsiteY3" fmla="*/ 221633 h 845773"/>
                  <a:gd name="connsiteX4" fmla="*/ 547816 w 899262"/>
                  <a:gd name="connsiteY4" fmla="*/ 281127 h 845773"/>
                  <a:gd name="connsiteX5" fmla="*/ 570565 w 899262"/>
                  <a:gd name="connsiteY5" fmla="*/ 307131 h 845773"/>
                  <a:gd name="connsiteX6" fmla="*/ 888271 w 899262"/>
                  <a:gd name="connsiteY6" fmla="*/ 670637 h 845773"/>
                  <a:gd name="connsiteX7" fmla="*/ 628739 w 899262"/>
                  <a:gd name="connsiteY7" fmla="*/ 826904 h 845773"/>
                  <a:gd name="connsiteX8" fmla="*/ 470898 w 899262"/>
                  <a:gd name="connsiteY8" fmla="*/ 533274 h 845773"/>
                  <a:gd name="connsiteX9" fmla="*/ 416052 w 899262"/>
                  <a:gd name="connsiteY9" fmla="*/ 556215 h 845773"/>
                  <a:gd name="connsiteX10" fmla="*/ 299481 w 899262"/>
                  <a:gd name="connsiteY10" fmla="*/ 570817 h 845773"/>
                  <a:gd name="connsiteX11" fmla="*/ 0 w 899262"/>
                  <a:gd name="connsiteY11" fmla="*/ 385012 h 845773"/>
                  <a:gd name="connsiteX12" fmla="*/ 87716 w 899262"/>
                  <a:gd name="connsiteY12" fmla="*/ 253628 h 845773"/>
                  <a:gd name="connsiteX13" fmla="*/ 182909 w 899262"/>
                  <a:gd name="connsiteY13" fmla="*/ 213808 h 845773"/>
                  <a:gd name="connsiteX14" fmla="*/ 203338 w 899262"/>
                  <a:gd name="connsiteY14" fmla="*/ 211250 h 845773"/>
                  <a:gd name="connsiteX15" fmla="*/ 141229 w 899262"/>
                  <a:gd name="connsiteY15" fmla="*/ 95463 h 845773"/>
                  <a:gd name="connsiteX16" fmla="*/ 167471 w 899262"/>
                  <a:gd name="connsiteY16" fmla="*/ 11448 h 845773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570565 w 860328"/>
                  <a:gd name="connsiteY5" fmla="*/ 307131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0328" h="876595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5776" y="249675"/>
                      <a:pt x="552686" y="274387"/>
                    </a:cubicBezTo>
                    <a:cubicBezTo>
                      <a:pt x="607243" y="309237"/>
                      <a:pt x="618307" y="328770"/>
                      <a:pt x="649240" y="376623"/>
                    </a:cubicBezTo>
                    <a:lnTo>
                      <a:pt x="847227" y="784360"/>
                    </a:lnTo>
                    <a:cubicBezTo>
                      <a:pt x="907363" y="915023"/>
                      <a:pt x="747656" y="885260"/>
                      <a:pt x="628739" y="826904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91" name="グループ化 790">
                <a:extLst>
                  <a:ext uri="{FF2B5EF4-FFF2-40B4-BE49-F238E27FC236}">
                    <a16:creationId xmlns:a16="http://schemas.microsoft.com/office/drawing/2014/main" id="{A4E6EB35-24FA-4ABC-847A-493B0CE3F445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792" name="四角形: 角を丸くする 89">
                  <a:extLst>
                    <a:ext uri="{FF2B5EF4-FFF2-40B4-BE49-F238E27FC236}">
                      <a16:creationId xmlns:a16="http://schemas.microsoft.com/office/drawing/2014/main" id="{77284B05-BE2C-41D2-BADF-9BFF959213DD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3" name="四角形: 角を丸くする 148">
                  <a:extLst>
                    <a:ext uri="{FF2B5EF4-FFF2-40B4-BE49-F238E27FC236}">
                      <a16:creationId xmlns:a16="http://schemas.microsoft.com/office/drawing/2014/main" id="{74EEFE9D-138A-44C5-834F-64105155A33F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4" name="四角形: 角を丸くする 149">
                  <a:extLst>
                    <a:ext uri="{FF2B5EF4-FFF2-40B4-BE49-F238E27FC236}">
                      <a16:creationId xmlns:a16="http://schemas.microsoft.com/office/drawing/2014/main" id="{9BA80344-1AB0-4913-B5A9-D3F05DE96783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5" name="四角形: 角を丸くする 150">
                  <a:extLst>
                    <a:ext uri="{FF2B5EF4-FFF2-40B4-BE49-F238E27FC236}">
                      <a16:creationId xmlns:a16="http://schemas.microsoft.com/office/drawing/2014/main" id="{61079BAB-2201-4F9F-8240-A3FAE5F62B4A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6" name="楕円 795">
                  <a:extLst>
                    <a:ext uri="{FF2B5EF4-FFF2-40B4-BE49-F238E27FC236}">
                      <a16:creationId xmlns:a16="http://schemas.microsoft.com/office/drawing/2014/main" id="{B5463F72-23CD-47F7-80EC-81AB01564D1A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769" name="片側の 2 つの角を丸めた四角形 151">
              <a:extLst>
                <a:ext uri="{FF2B5EF4-FFF2-40B4-BE49-F238E27FC236}">
                  <a16:creationId xmlns:a16="http://schemas.microsoft.com/office/drawing/2014/main" id="{C140CBAD-ABA0-4F5A-B9F9-EBB6188A4589}"/>
                </a:ext>
              </a:extLst>
            </p:cNvPr>
            <p:cNvSpPr/>
            <p:nvPr/>
          </p:nvSpPr>
          <p:spPr>
            <a:xfrm rot="9760512">
              <a:off x="7784619" y="2473895"/>
              <a:ext cx="352869" cy="921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70" name="台形 769">
              <a:extLst>
                <a:ext uri="{FF2B5EF4-FFF2-40B4-BE49-F238E27FC236}">
                  <a16:creationId xmlns:a16="http://schemas.microsoft.com/office/drawing/2014/main" id="{EA61999E-4E78-4B3A-9C99-2618947DEC67}"/>
                </a:ext>
              </a:extLst>
            </p:cNvPr>
            <p:cNvSpPr/>
            <p:nvPr/>
          </p:nvSpPr>
          <p:spPr bwMode="auto">
            <a:xfrm rot="20389198">
              <a:off x="7565826" y="2322019"/>
              <a:ext cx="459514" cy="301166"/>
            </a:xfrm>
            <a:prstGeom prst="trapezoid">
              <a:avLst>
                <a:gd name="adj" fmla="val 17264"/>
              </a:avLst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71" name="楕円 770">
              <a:extLst>
                <a:ext uri="{FF2B5EF4-FFF2-40B4-BE49-F238E27FC236}">
                  <a16:creationId xmlns:a16="http://schemas.microsoft.com/office/drawing/2014/main" id="{5C239177-9C43-437A-8DF7-ABCC5918AEBF}"/>
                </a:ext>
              </a:extLst>
            </p:cNvPr>
            <p:cNvSpPr/>
            <p:nvPr/>
          </p:nvSpPr>
          <p:spPr bwMode="auto">
            <a:xfrm>
              <a:off x="6146438" y="1447864"/>
              <a:ext cx="1680426" cy="90193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72" name="楕円 771">
              <a:extLst>
                <a:ext uri="{FF2B5EF4-FFF2-40B4-BE49-F238E27FC236}">
                  <a16:creationId xmlns:a16="http://schemas.microsoft.com/office/drawing/2014/main" id="{63A64032-98D6-43A0-AE8E-8F4586981C4C}"/>
                </a:ext>
              </a:extLst>
            </p:cNvPr>
            <p:cNvSpPr/>
            <p:nvPr/>
          </p:nvSpPr>
          <p:spPr bwMode="auto">
            <a:xfrm>
              <a:off x="6104240" y="1347710"/>
              <a:ext cx="1764822" cy="937138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73" name="楕円 772">
              <a:extLst>
                <a:ext uri="{FF2B5EF4-FFF2-40B4-BE49-F238E27FC236}">
                  <a16:creationId xmlns:a16="http://schemas.microsoft.com/office/drawing/2014/main" id="{0228CD36-5FF8-43FA-AE21-46C402171244}"/>
                </a:ext>
              </a:extLst>
            </p:cNvPr>
            <p:cNvSpPr/>
            <p:nvPr/>
          </p:nvSpPr>
          <p:spPr bwMode="auto">
            <a:xfrm>
              <a:off x="6216288" y="1407605"/>
              <a:ext cx="1540726" cy="81814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75000"/>
                    <a:shade val="30000"/>
                    <a:satMod val="11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E266A042-02FB-4259-A628-C64CC335E697}"/>
                </a:ext>
              </a:extLst>
            </p:cNvPr>
            <p:cNvGrpSpPr/>
            <p:nvPr/>
          </p:nvGrpSpPr>
          <p:grpSpPr>
            <a:xfrm>
              <a:off x="6363617" y="1296305"/>
              <a:ext cx="1281132" cy="899134"/>
              <a:chOff x="-1193940" y="4305300"/>
              <a:chExt cx="1281132" cy="899134"/>
            </a:xfrm>
          </p:grpSpPr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DB202BCC-8C02-415B-9435-AD2770D93AA4}"/>
                  </a:ext>
                </a:extLst>
              </p:cNvPr>
              <p:cNvGrpSpPr/>
              <p:nvPr/>
            </p:nvGrpSpPr>
            <p:grpSpPr>
              <a:xfrm>
                <a:off x="-1193940" y="4305300"/>
                <a:ext cx="1281132" cy="630290"/>
                <a:chOff x="-2657887" y="2986796"/>
                <a:chExt cx="1536454" cy="755903"/>
              </a:xfrm>
            </p:grpSpPr>
            <p:sp>
              <p:nvSpPr>
                <p:cNvPr id="781" name="楕円 438">
                  <a:extLst>
                    <a:ext uri="{FF2B5EF4-FFF2-40B4-BE49-F238E27FC236}">
                      <a16:creationId xmlns:a16="http://schemas.microsoft.com/office/drawing/2014/main" id="{584A5FCA-A0C2-47C5-A8CE-428FFE44FDC9}"/>
                    </a:ext>
                  </a:extLst>
                </p:cNvPr>
                <p:cNvSpPr/>
                <p:nvPr/>
              </p:nvSpPr>
              <p:spPr bwMode="auto">
                <a:xfrm>
                  <a:off x="-2657887" y="3033803"/>
                  <a:ext cx="1536454" cy="708896"/>
                </a:xfrm>
                <a:custGeom>
                  <a:avLst/>
                  <a:gdLst>
                    <a:gd name="connsiteX0" fmla="*/ 0 w 1536454"/>
                    <a:gd name="connsiteY0" fmla="*/ 289750 h 579500"/>
                    <a:gd name="connsiteX1" fmla="*/ 768227 w 1536454"/>
                    <a:gd name="connsiteY1" fmla="*/ 0 h 579500"/>
                    <a:gd name="connsiteX2" fmla="*/ 1536454 w 1536454"/>
                    <a:gd name="connsiteY2" fmla="*/ 289750 h 579500"/>
                    <a:gd name="connsiteX3" fmla="*/ 768227 w 1536454"/>
                    <a:gd name="connsiteY3" fmla="*/ 579500 h 579500"/>
                    <a:gd name="connsiteX4" fmla="*/ 0 w 1536454"/>
                    <a:gd name="connsiteY4" fmla="*/ 289750 h 579500"/>
                    <a:gd name="connsiteX0" fmla="*/ 0 w 1536454"/>
                    <a:gd name="connsiteY0" fmla="*/ 289750 h 579500"/>
                    <a:gd name="connsiteX1" fmla="*/ 768227 w 1536454"/>
                    <a:gd name="connsiteY1" fmla="*/ 0 h 579500"/>
                    <a:gd name="connsiteX2" fmla="*/ 1536454 w 1536454"/>
                    <a:gd name="connsiteY2" fmla="*/ 289750 h 579500"/>
                    <a:gd name="connsiteX3" fmla="*/ 768227 w 1536454"/>
                    <a:gd name="connsiteY3" fmla="*/ 579500 h 579500"/>
                    <a:gd name="connsiteX4" fmla="*/ 0 w 1536454"/>
                    <a:gd name="connsiteY4" fmla="*/ 289750 h 579500"/>
                    <a:gd name="connsiteX0" fmla="*/ 0 w 1536454"/>
                    <a:gd name="connsiteY0" fmla="*/ 289750 h 579500"/>
                    <a:gd name="connsiteX1" fmla="*/ 768227 w 1536454"/>
                    <a:gd name="connsiteY1" fmla="*/ 0 h 579500"/>
                    <a:gd name="connsiteX2" fmla="*/ 1536454 w 1536454"/>
                    <a:gd name="connsiteY2" fmla="*/ 289750 h 579500"/>
                    <a:gd name="connsiteX3" fmla="*/ 768227 w 1536454"/>
                    <a:gd name="connsiteY3" fmla="*/ 579500 h 579500"/>
                    <a:gd name="connsiteX4" fmla="*/ 0 w 1536454"/>
                    <a:gd name="connsiteY4" fmla="*/ 289750 h 579500"/>
                    <a:gd name="connsiteX0" fmla="*/ 0 w 1536454"/>
                    <a:gd name="connsiteY0" fmla="*/ 289750 h 579500"/>
                    <a:gd name="connsiteX1" fmla="*/ 768227 w 1536454"/>
                    <a:gd name="connsiteY1" fmla="*/ 0 h 579500"/>
                    <a:gd name="connsiteX2" fmla="*/ 1536454 w 1536454"/>
                    <a:gd name="connsiteY2" fmla="*/ 289750 h 579500"/>
                    <a:gd name="connsiteX3" fmla="*/ 768227 w 1536454"/>
                    <a:gd name="connsiteY3" fmla="*/ 579500 h 579500"/>
                    <a:gd name="connsiteX4" fmla="*/ 0 w 1536454"/>
                    <a:gd name="connsiteY4" fmla="*/ 289750 h 579500"/>
                    <a:gd name="connsiteX0" fmla="*/ 0 w 1536454"/>
                    <a:gd name="connsiteY0" fmla="*/ 289750 h 708896"/>
                    <a:gd name="connsiteX1" fmla="*/ 768227 w 1536454"/>
                    <a:gd name="connsiteY1" fmla="*/ 0 h 708896"/>
                    <a:gd name="connsiteX2" fmla="*/ 1536454 w 1536454"/>
                    <a:gd name="connsiteY2" fmla="*/ 289750 h 708896"/>
                    <a:gd name="connsiteX3" fmla="*/ 759601 w 1536454"/>
                    <a:gd name="connsiteY3" fmla="*/ 708896 h 708896"/>
                    <a:gd name="connsiteX4" fmla="*/ 0 w 1536454"/>
                    <a:gd name="connsiteY4" fmla="*/ 289750 h 708896"/>
                    <a:gd name="connsiteX0" fmla="*/ 0 w 1536454"/>
                    <a:gd name="connsiteY0" fmla="*/ 289750 h 708896"/>
                    <a:gd name="connsiteX1" fmla="*/ 768227 w 1536454"/>
                    <a:gd name="connsiteY1" fmla="*/ 0 h 708896"/>
                    <a:gd name="connsiteX2" fmla="*/ 1536454 w 1536454"/>
                    <a:gd name="connsiteY2" fmla="*/ 289750 h 708896"/>
                    <a:gd name="connsiteX3" fmla="*/ 759601 w 1536454"/>
                    <a:gd name="connsiteY3" fmla="*/ 708896 h 708896"/>
                    <a:gd name="connsiteX4" fmla="*/ 0 w 1536454"/>
                    <a:gd name="connsiteY4" fmla="*/ 289750 h 70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6454" h="708896">
                      <a:moveTo>
                        <a:pt x="0" y="289750"/>
                      </a:moveTo>
                      <a:cubicBezTo>
                        <a:pt x="0" y="129725"/>
                        <a:pt x="343947" y="0"/>
                        <a:pt x="768227" y="0"/>
                      </a:cubicBezTo>
                      <a:cubicBezTo>
                        <a:pt x="1192507" y="0"/>
                        <a:pt x="1536454" y="129725"/>
                        <a:pt x="1536454" y="289750"/>
                      </a:cubicBezTo>
                      <a:cubicBezTo>
                        <a:pt x="1536454" y="449775"/>
                        <a:pt x="1304650" y="708896"/>
                        <a:pt x="759601" y="708896"/>
                      </a:cubicBezTo>
                      <a:cubicBezTo>
                        <a:pt x="214552" y="708896"/>
                        <a:pt x="0" y="449775"/>
                        <a:pt x="0" y="28975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DAEDEF">
                        <a:lumMod val="75000"/>
                      </a:srgbClr>
                    </a:gs>
                    <a:gs pos="100000">
                      <a:srgbClr val="FFFFFF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2" name="楕円 781">
                  <a:extLst>
                    <a:ext uri="{FF2B5EF4-FFF2-40B4-BE49-F238E27FC236}">
                      <a16:creationId xmlns:a16="http://schemas.microsoft.com/office/drawing/2014/main" id="{7D576439-2FB9-4033-B9B4-999050ED5CE1}"/>
                    </a:ext>
                  </a:extLst>
                </p:cNvPr>
                <p:cNvSpPr/>
                <p:nvPr/>
              </p:nvSpPr>
              <p:spPr bwMode="auto">
                <a:xfrm>
                  <a:off x="-2657887" y="2986796"/>
                  <a:ext cx="1536454" cy="5795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AEDEF">
                        <a:lumMod val="75000"/>
                      </a:srgbClr>
                    </a:gs>
                    <a:gs pos="100000">
                      <a:srgbClr val="FFFFFF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E868CF58-181B-41F8-877A-B39B18733AE1}"/>
                    </a:ext>
                  </a:extLst>
                </p:cNvPr>
                <p:cNvSpPr/>
                <p:nvPr/>
              </p:nvSpPr>
              <p:spPr bwMode="auto">
                <a:xfrm>
                  <a:off x="-2633505" y="3010590"/>
                  <a:ext cx="1487690" cy="550926"/>
                </a:xfrm>
                <a:custGeom>
                  <a:avLst/>
                  <a:gdLst>
                    <a:gd name="connsiteX0" fmla="*/ 743845 w 1487690"/>
                    <a:gd name="connsiteY0" fmla="*/ 0 h 441388"/>
                    <a:gd name="connsiteX1" fmla="*/ 1451701 w 1487690"/>
                    <a:gd name="connsiteY1" fmla="*/ 176966 h 441388"/>
                    <a:gd name="connsiteX2" fmla="*/ 1487690 w 1487690"/>
                    <a:gd name="connsiteY2" fmla="*/ 220694 h 441388"/>
                    <a:gd name="connsiteX3" fmla="*/ 1451701 w 1487690"/>
                    <a:gd name="connsiteY3" fmla="*/ 264422 h 441388"/>
                    <a:gd name="connsiteX4" fmla="*/ 743845 w 1487690"/>
                    <a:gd name="connsiteY4" fmla="*/ 441388 h 441388"/>
                    <a:gd name="connsiteX5" fmla="*/ 35989 w 1487690"/>
                    <a:gd name="connsiteY5" fmla="*/ 264422 h 441388"/>
                    <a:gd name="connsiteX6" fmla="*/ 0 w 1487690"/>
                    <a:gd name="connsiteY6" fmla="*/ 220694 h 441388"/>
                    <a:gd name="connsiteX7" fmla="*/ 35989 w 1487690"/>
                    <a:gd name="connsiteY7" fmla="*/ 176966 h 441388"/>
                    <a:gd name="connsiteX8" fmla="*/ 743845 w 1487690"/>
                    <a:gd name="connsiteY8" fmla="*/ 0 h 441388"/>
                    <a:gd name="connsiteX0" fmla="*/ 748607 w 1487690"/>
                    <a:gd name="connsiteY0" fmla="*/ 0 h 617601"/>
                    <a:gd name="connsiteX1" fmla="*/ 1451701 w 1487690"/>
                    <a:gd name="connsiteY1" fmla="*/ 353179 h 617601"/>
                    <a:gd name="connsiteX2" fmla="*/ 1487690 w 1487690"/>
                    <a:gd name="connsiteY2" fmla="*/ 396907 h 617601"/>
                    <a:gd name="connsiteX3" fmla="*/ 1451701 w 1487690"/>
                    <a:gd name="connsiteY3" fmla="*/ 440635 h 617601"/>
                    <a:gd name="connsiteX4" fmla="*/ 743845 w 1487690"/>
                    <a:gd name="connsiteY4" fmla="*/ 617601 h 617601"/>
                    <a:gd name="connsiteX5" fmla="*/ 35989 w 1487690"/>
                    <a:gd name="connsiteY5" fmla="*/ 440635 h 617601"/>
                    <a:gd name="connsiteX6" fmla="*/ 0 w 1487690"/>
                    <a:gd name="connsiteY6" fmla="*/ 396907 h 617601"/>
                    <a:gd name="connsiteX7" fmla="*/ 35989 w 1487690"/>
                    <a:gd name="connsiteY7" fmla="*/ 353179 h 617601"/>
                    <a:gd name="connsiteX8" fmla="*/ 748607 w 1487690"/>
                    <a:gd name="connsiteY8" fmla="*/ 0 h 617601"/>
                    <a:gd name="connsiteX0" fmla="*/ 748607 w 1487690"/>
                    <a:gd name="connsiteY0" fmla="*/ 0 h 617601"/>
                    <a:gd name="connsiteX1" fmla="*/ 1451701 w 1487690"/>
                    <a:gd name="connsiteY1" fmla="*/ 353179 h 617601"/>
                    <a:gd name="connsiteX2" fmla="*/ 1487690 w 1487690"/>
                    <a:gd name="connsiteY2" fmla="*/ 396907 h 617601"/>
                    <a:gd name="connsiteX3" fmla="*/ 1451701 w 1487690"/>
                    <a:gd name="connsiteY3" fmla="*/ 440635 h 617601"/>
                    <a:gd name="connsiteX4" fmla="*/ 743845 w 1487690"/>
                    <a:gd name="connsiteY4" fmla="*/ 617601 h 617601"/>
                    <a:gd name="connsiteX5" fmla="*/ 35989 w 1487690"/>
                    <a:gd name="connsiteY5" fmla="*/ 440635 h 617601"/>
                    <a:gd name="connsiteX6" fmla="*/ 0 w 1487690"/>
                    <a:gd name="connsiteY6" fmla="*/ 396907 h 617601"/>
                    <a:gd name="connsiteX7" fmla="*/ 35989 w 1487690"/>
                    <a:gd name="connsiteY7" fmla="*/ 353179 h 617601"/>
                    <a:gd name="connsiteX8" fmla="*/ 748607 w 1487690"/>
                    <a:gd name="connsiteY8" fmla="*/ 0 h 617601"/>
                    <a:gd name="connsiteX0" fmla="*/ 743844 w 1487690"/>
                    <a:gd name="connsiteY0" fmla="*/ 0 h 550926"/>
                    <a:gd name="connsiteX1" fmla="*/ 1451701 w 1487690"/>
                    <a:gd name="connsiteY1" fmla="*/ 286504 h 550926"/>
                    <a:gd name="connsiteX2" fmla="*/ 1487690 w 1487690"/>
                    <a:gd name="connsiteY2" fmla="*/ 330232 h 550926"/>
                    <a:gd name="connsiteX3" fmla="*/ 1451701 w 1487690"/>
                    <a:gd name="connsiteY3" fmla="*/ 373960 h 550926"/>
                    <a:gd name="connsiteX4" fmla="*/ 743845 w 1487690"/>
                    <a:gd name="connsiteY4" fmla="*/ 550926 h 550926"/>
                    <a:gd name="connsiteX5" fmla="*/ 35989 w 1487690"/>
                    <a:gd name="connsiteY5" fmla="*/ 373960 h 550926"/>
                    <a:gd name="connsiteX6" fmla="*/ 0 w 1487690"/>
                    <a:gd name="connsiteY6" fmla="*/ 330232 h 550926"/>
                    <a:gd name="connsiteX7" fmla="*/ 35989 w 1487690"/>
                    <a:gd name="connsiteY7" fmla="*/ 286504 h 550926"/>
                    <a:gd name="connsiteX8" fmla="*/ 743844 w 1487690"/>
                    <a:gd name="connsiteY8" fmla="*/ 0 h 550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87690" h="550926">
                      <a:moveTo>
                        <a:pt x="743844" y="0"/>
                      </a:moveTo>
                      <a:cubicBezTo>
                        <a:pt x="1119204" y="0"/>
                        <a:pt x="1335078" y="182508"/>
                        <a:pt x="1451701" y="286504"/>
                      </a:cubicBezTo>
                      <a:lnTo>
                        <a:pt x="1487690" y="330232"/>
                      </a:lnTo>
                      <a:lnTo>
                        <a:pt x="1451701" y="373960"/>
                      </a:lnTo>
                      <a:cubicBezTo>
                        <a:pt x="1335078" y="477956"/>
                        <a:pt x="1062055" y="550926"/>
                        <a:pt x="743845" y="550926"/>
                      </a:cubicBezTo>
                      <a:cubicBezTo>
                        <a:pt x="425635" y="550926"/>
                        <a:pt x="152612" y="477956"/>
                        <a:pt x="35989" y="373960"/>
                      </a:cubicBezTo>
                      <a:lnTo>
                        <a:pt x="0" y="330232"/>
                      </a:lnTo>
                      <a:lnTo>
                        <a:pt x="35989" y="286504"/>
                      </a:lnTo>
                      <a:cubicBezTo>
                        <a:pt x="152612" y="182508"/>
                        <a:pt x="368484" y="0"/>
                        <a:pt x="743844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50553BE6-95BB-4317-9196-B005558EA9CE}"/>
                    </a:ext>
                  </a:extLst>
                </p:cNvPr>
                <p:cNvSpPr/>
                <p:nvPr/>
              </p:nvSpPr>
              <p:spPr bwMode="auto">
                <a:xfrm>
                  <a:off x="-2633504" y="3014345"/>
                  <a:ext cx="750691" cy="544938"/>
                </a:xfrm>
                <a:custGeom>
                  <a:avLst/>
                  <a:gdLst>
                    <a:gd name="connsiteX0" fmla="*/ 743844 w 750691"/>
                    <a:gd name="connsiteY0" fmla="*/ 0 h 544938"/>
                    <a:gd name="connsiteX1" fmla="*/ 750691 w 750691"/>
                    <a:gd name="connsiteY1" fmla="*/ 413 h 544938"/>
                    <a:gd name="connsiteX2" fmla="*/ 723544 w 750691"/>
                    <a:gd name="connsiteY2" fmla="*/ 54223 h 544938"/>
                    <a:gd name="connsiteX3" fmla="*/ 644394 w 750691"/>
                    <a:gd name="connsiteY3" fmla="*/ 366494 h 544938"/>
                    <a:gd name="connsiteX4" fmla="*/ 637542 w 750691"/>
                    <a:gd name="connsiteY4" fmla="*/ 531961 h 544938"/>
                    <a:gd name="connsiteX5" fmla="*/ 638838 w 750691"/>
                    <a:gd name="connsiteY5" fmla="*/ 544938 h 544938"/>
                    <a:gd name="connsiteX6" fmla="*/ 515398 w 750691"/>
                    <a:gd name="connsiteY6" fmla="*/ 537900 h 544938"/>
                    <a:gd name="connsiteX7" fmla="*/ 35989 w 750691"/>
                    <a:gd name="connsiteY7" fmla="*/ 373960 h 544938"/>
                    <a:gd name="connsiteX8" fmla="*/ 0 w 750691"/>
                    <a:gd name="connsiteY8" fmla="*/ 330232 h 544938"/>
                    <a:gd name="connsiteX9" fmla="*/ 35989 w 750691"/>
                    <a:gd name="connsiteY9" fmla="*/ 286504 h 544938"/>
                    <a:gd name="connsiteX10" fmla="*/ 743844 w 750691"/>
                    <a:gd name="connsiteY10" fmla="*/ 0 h 54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0691" h="544938">
                      <a:moveTo>
                        <a:pt x="743844" y="0"/>
                      </a:moveTo>
                      <a:lnTo>
                        <a:pt x="750691" y="413"/>
                      </a:lnTo>
                      <a:lnTo>
                        <a:pt x="723544" y="54223"/>
                      </a:lnTo>
                      <a:cubicBezTo>
                        <a:pt x="684419" y="148561"/>
                        <a:pt x="656875" y="253997"/>
                        <a:pt x="644394" y="366494"/>
                      </a:cubicBezTo>
                      <a:cubicBezTo>
                        <a:pt x="638153" y="422743"/>
                        <a:pt x="635974" y="478094"/>
                        <a:pt x="637542" y="531961"/>
                      </a:cubicBezTo>
                      <a:lnTo>
                        <a:pt x="638838" y="544938"/>
                      </a:lnTo>
                      <a:lnTo>
                        <a:pt x="515398" y="537900"/>
                      </a:lnTo>
                      <a:cubicBezTo>
                        <a:pt x="298899" y="512502"/>
                        <a:pt x="123456" y="451957"/>
                        <a:pt x="35989" y="373960"/>
                      </a:cubicBezTo>
                      <a:lnTo>
                        <a:pt x="0" y="330232"/>
                      </a:lnTo>
                      <a:lnTo>
                        <a:pt x="35989" y="286504"/>
                      </a:lnTo>
                      <a:cubicBezTo>
                        <a:pt x="152612" y="182508"/>
                        <a:pt x="368484" y="0"/>
                        <a:pt x="743844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85" name="グループ化 784">
                  <a:extLst>
                    <a:ext uri="{FF2B5EF4-FFF2-40B4-BE49-F238E27FC236}">
                      <a16:creationId xmlns:a16="http://schemas.microsoft.com/office/drawing/2014/main" id="{BD9B7758-12CA-4A68-BE90-17907E6F12C3}"/>
                    </a:ext>
                  </a:extLst>
                </p:cNvPr>
                <p:cNvGrpSpPr/>
                <p:nvPr/>
              </p:nvGrpSpPr>
              <p:grpSpPr>
                <a:xfrm>
                  <a:off x="-2189142" y="3350419"/>
                  <a:ext cx="355580" cy="177893"/>
                  <a:chOff x="-927619" y="3010590"/>
                  <a:chExt cx="441551" cy="198625"/>
                </a:xfrm>
              </p:grpSpPr>
              <p:sp>
                <p:nvSpPr>
                  <p:cNvPr id="786" name="四角形: 角を丸くする 785">
                    <a:extLst>
                      <a:ext uri="{FF2B5EF4-FFF2-40B4-BE49-F238E27FC236}">
                        <a16:creationId xmlns:a16="http://schemas.microsoft.com/office/drawing/2014/main" id="{ACCF2EAD-E2E9-4194-9FF4-42D0563939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87126" y="3010590"/>
                    <a:ext cx="159506" cy="103375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7" name="四角形: 角を丸くする 786">
                    <a:extLst>
                      <a:ext uri="{FF2B5EF4-FFF2-40B4-BE49-F238E27FC236}">
                        <a16:creationId xmlns:a16="http://schemas.microsoft.com/office/drawing/2014/main" id="{69CAB38E-D50B-484A-BF8A-5B234FD7DC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77588" y="3058215"/>
                    <a:ext cx="191520" cy="103375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8" name="四角形: 角を丸くする 787">
                    <a:extLst>
                      <a:ext uri="{FF2B5EF4-FFF2-40B4-BE49-F238E27FC236}">
                        <a16:creationId xmlns:a16="http://schemas.microsoft.com/office/drawing/2014/main" id="{01947C35-6473-4742-9E6C-25D21ECABC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927619" y="3067740"/>
                    <a:ext cx="159506" cy="103375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9" name="四角形: 角を丸くする 788">
                    <a:extLst>
                      <a:ext uri="{FF2B5EF4-FFF2-40B4-BE49-F238E27FC236}">
                        <a16:creationId xmlns:a16="http://schemas.microsoft.com/office/drawing/2014/main" id="{AB04F40F-5A0F-40F1-AB54-7A7E022705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99031" y="3105840"/>
                    <a:ext cx="159506" cy="103375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BCE06330-7915-47D9-9E46-26BFD6E49686}"/>
                  </a:ext>
                </a:extLst>
              </p:cNvPr>
              <p:cNvGrpSpPr/>
              <p:nvPr/>
            </p:nvGrpSpPr>
            <p:grpSpPr>
              <a:xfrm>
                <a:off x="-1146427" y="4879373"/>
                <a:ext cx="914873" cy="325061"/>
                <a:chOff x="-1122944" y="4870153"/>
                <a:chExt cx="1022521" cy="363309"/>
              </a:xfrm>
            </p:grpSpPr>
            <p:grpSp>
              <p:nvGrpSpPr>
                <p:cNvPr id="777" name="グループ化 776">
                  <a:extLst>
                    <a:ext uri="{FF2B5EF4-FFF2-40B4-BE49-F238E27FC236}">
                      <a16:creationId xmlns:a16="http://schemas.microsoft.com/office/drawing/2014/main" id="{8234174F-5FE8-452D-AE48-186D7BD67A10}"/>
                    </a:ext>
                  </a:extLst>
                </p:cNvPr>
                <p:cNvGrpSpPr/>
                <p:nvPr/>
              </p:nvGrpSpPr>
              <p:grpSpPr>
                <a:xfrm rot="16200000">
                  <a:off x="-652094" y="4681792"/>
                  <a:ext cx="363309" cy="740032"/>
                  <a:chOff x="-1077670" y="2528900"/>
                  <a:chExt cx="363309" cy="483201"/>
                </a:xfrm>
              </p:grpSpPr>
              <p:sp>
                <p:nvSpPr>
                  <p:cNvPr id="779" name="台形 778">
                    <a:extLst>
                      <a:ext uri="{FF2B5EF4-FFF2-40B4-BE49-F238E27FC236}">
                        <a16:creationId xmlns:a16="http://schemas.microsoft.com/office/drawing/2014/main" id="{CF8DB632-7E1D-4BD7-969D-9D8FA0D594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77670" y="2528900"/>
                    <a:ext cx="363309" cy="483201"/>
                  </a:xfrm>
                  <a:prstGeom prst="trapezoid">
                    <a:avLst/>
                  </a:pr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0" name="台形 779">
                    <a:extLst>
                      <a:ext uri="{FF2B5EF4-FFF2-40B4-BE49-F238E27FC236}">
                        <a16:creationId xmlns:a16="http://schemas.microsoft.com/office/drawing/2014/main" id="{02570827-AC85-4F7A-8EC8-064B6A507E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53843" y="2784123"/>
                    <a:ext cx="319115" cy="224754"/>
                  </a:xfrm>
                  <a:prstGeom prst="trapezoid">
                    <a:avLst>
                      <a:gd name="adj" fmla="val 70992"/>
                    </a:avLst>
                  </a:pr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C1C2EC19-7506-4B39-B286-E3DC9D66F6BD}"/>
                    </a:ext>
                  </a:extLst>
                </p:cNvPr>
                <p:cNvSpPr/>
                <p:nvPr/>
              </p:nvSpPr>
              <p:spPr bwMode="auto">
                <a:xfrm>
                  <a:off x="-1122944" y="4870153"/>
                  <a:ext cx="922338" cy="224683"/>
                </a:xfrm>
                <a:custGeom>
                  <a:avLst/>
                  <a:gdLst>
                    <a:gd name="connsiteX0" fmla="*/ 727099 w 922338"/>
                    <a:gd name="connsiteY0" fmla="*/ 0 h 224683"/>
                    <a:gd name="connsiteX1" fmla="*/ 922338 w 922338"/>
                    <a:gd name="connsiteY1" fmla="*/ 110370 h 224683"/>
                    <a:gd name="connsiteX2" fmla="*/ 727099 w 922338"/>
                    <a:gd name="connsiteY2" fmla="*/ 220740 h 224683"/>
                    <a:gd name="connsiteX3" fmla="*/ 547203 w 922338"/>
                    <a:gd name="connsiteY3" fmla="*/ 153331 h 224683"/>
                    <a:gd name="connsiteX4" fmla="*/ 544196 w 922338"/>
                    <a:gd name="connsiteY4" fmla="*/ 144913 h 224683"/>
                    <a:gd name="connsiteX5" fmla="*/ 12240 w 922338"/>
                    <a:gd name="connsiteY5" fmla="*/ 224683 h 224683"/>
                    <a:gd name="connsiteX6" fmla="*/ 0 w 922338"/>
                    <a:gd name="connsiteY6" fmla="*/ 79616 h 224683"/>
                    <a:gd name="connsiteX7" fmla="*/ 546651 w 922338"/>
                    <a:gd name="connsiteY7" fmla="*/ 68955 h 224683"/>
                    <a:gd name="connsiteX8" fmla="*/ 547203 w 922338"/>
                    <a:gd name="connsiteY8" fmla="*/ 67409 h 224683"/>
                    <a:gd name="connsiteX9" fmla="*/ 727099 w 922338"/>
                    <a:gd name="connsiteY9" fmla="*/ 0 h 224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2338" h="224683">
                      <a:moveTo>
                        <a:pt x="727099" y="0"/>
                      </a:moveTo>
                      <a:cubicBezTo>
                        <a:pt x="834927" y="0"/>
                        <a:pt x="922338" y="49414"/>
                        <a:pt x="922338" y="110370"/>
                      </a:cubicBezTo>
                      <a:cubicBezTo>
                        <a:pt x="922338" y="171326"/>
                        <a:pt x="834927" y="220740"/>
                        <a:pt x="727099" y="220740"/>
                      </a:cubicBezTo>
                      <a:cubicBezTo>
                        <a:pt x="646228" y="220740"/>
                        <a:pt x="576842" y="192945"/>
                        <a:pt x="547203" y="153331"/>
                      </a:cubicBezTo>
                      <a:lnTo>
                        <a:pt x="544196" y="144913"/>
                      </a:lnTo>
                      <a:lnTo>
                        <a:pt x="12240" y="224683"/>
                      </a:lnTo>
                      <a:lnTo>
                        <a:pt x="0" y="79616"/>
                      </a:lnTo>
                      <a:lnTo>
                        <a:pt x="546651" y="68955"/>
                      </a:lnTo>
                      <a:lnTo>
                        <a:pt x="547203" y="67409"/>
                      </a:lnTo>
                      <a:cubicBezTo>
                        <a:pt x="576842" y="27796"/>
                        <a:pt x="646228" y="0"/>
                        <a:pt x="7270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75000"/>
                        <a:shade val="30000"/>
                        <a:satMod val="115000"/>
                      </a:srgbClr>
                    </a:gs>
                    <a:gs pos="100000">
                      <a:srgbClr val="FFFFFF">
                        <a:lumMod val="75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36" name="グループ化 835">
            <a:extLst>
              <a:ext uri="{FF2B5EF4-FFF2-40B4-BE49-F238E27FC236}">
                <a16:creationId xmlns:a16="http://schemas.microsoft.com/office/drawing/2014/main" id="{FB5A519C-AC53-4542-BF50-F686BB6CF73D}"/>
              </a:ext>
            </a:extLst>
          </p:cNvPr>
          <p:cNvGrpSpPr/>
          <p:nvPr/>
        </p:nvGrpSpPr>
        <p:grpSpPr>
          <a:xfrm>
            <a:off x="764490" y="4143641"/>
            <a:ext cx="2504557" cy="1952489"/>
            <a:chOff x="-1458242" y="3512301"/>
            <a:chExt cx="3778384" cy="2945532"/>
          </a:xfrm>
        </p:grpSpPr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7CCD60FD-66C0-4331-8FB8-E15DA33119CA}"/>
                </a:ext>
              </a:extLst>
            </p:cNvPr>
            <p:cNvGrpSpPr/>
            <p:nvPr/>
          </p:nvGrpSpPr>
          <p:grpSpPr>
            <a:xfrm>
              <a:off x="132950" y="3561011"/>
              <a:ext cx="2187192" cy="2876328"/>
              <a:chOff x="-4395675" y="471397"/>
              <a:chExt cx="2187192" cy="2876328"/>
            </a:xfrm>
          </p:grpSpPr>
          <p:sp>
            <p:nvSpPr>
              <p:cNvPr id="873" name="円/楕円 840">
                <a:extLst>
                  <a:ext uri="{FF2B5EF4-FFF2-40B4-BE49-F238E27FC236}">
                    <a16:creationId xmlns:a16="http://schemas.microsoft.com/office/drawing/2014/main" id="{8EA24B07-9FF4-4A55-8093-58DC200B4E89}"/>
                  </a:ext>
                </a:extLst>
              </p:cNvPr>
              <p:cNvSpPr/>
              <p:nvPr/>
            </p:nvSpPr>
            <p:spPr>
              <a:xfrm>
                <a:off x="-4121278" y="657622"/>
                <a:ext cx="1598901" cy="2281472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1FABEEA8-A589-4300-8B04-62192FF726EC}"/>
                  </a:ext>
                </a:extLst>
              </p:cNvPr>
              <p:cNvGrpSpPr/>
              <p:nvPr/>
            </p:nvGrpSpPr>
            <p:grpSpPr>
              <a:xfrm>
                <a:off x="-4395675" y="2359371"/>
                <a:ext cx="2187192" cy="988354"/>
                <a:chOff x="-4395675" y="2359371"/>
                <a:chExt cx="2187192" cy="988354"/>
              </a:xfrm>
            </p:grpSpPr>
            <p:sp>
              <p:nvSpPr>
                <p:cNvPr id="899" name="片側の 2 つの角を丸めた四角形 70">
                  <a:extLst>
                    <a:ext uri="{FF2B5EF4-FFF2-40B4-BE49-F238E27FC236}">
                      <a16:creationId xmlns:a16="http://schemas.microsoft.com/office/drawing/2014/main" id="{08956BA7-64AC-48CA-ACBA-076E3C2615BF}"/>
                    </a:ext>
                  </a:extLst>
                </p:cNvPr>
                <p:cNvSpPr/>
                <p:nvPr/>
              </p:nvSpPr>
              <p:spPr>
                <a:xfrm>
                  <a:off x="-2787651" y="2730500"/>
                  <a:ext cx="358783" cy="617225"/>
                </a:xfrm>
                <a:prstGeom prst="round2SameRect">
                  <a:avLst>
                    <a:gd name="adj1" fmla="val 45429"/>
                    <a:gd name="adj2" fmla="val 0"/>
                  </a:avLst>
                </a:pr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00" name="グループ化 899">
                  <a:extLst>
                    <a:ext uri="{FF2B5EF4-FFF2-40B4-BE49-F238E27FC236}">
                      <a16:creationId xmlns:a16="http://schemas.microsoft.com/office/drawing/2014/main" id="{F58E82AC-22BC-47E6-AA22-4FEB8C2A35EA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-4511509" y="2475205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908" name="フリーフォーム: 図形 907">
                    <a:extLst>
                      <a:ext uri="{FF2B5EF4-FFF2-40B4-BE49-F238E27FC236}">
                        <a16:creationId xmlns:a16="http://schemas.microsoft.com/office/drawing/2014/main" id="{8FC5EA47-9718-40BD-9047-6E99609437B6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9" name="フリーフォーム: 図形 908">
                    <a:extLst>
                      <a:ext uri="{FF2B5EF4-FFF2-40B4-BE49-F238E27FC236}">
                        <a16:creationId xmlns:a16="http://schemas.microsoft.com/office/drawing/2014/main" id="{2270A2E4-0C51-4A4A-BE10-680C2705F077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0" name="フリーフォーム: 図形 909">
                    <a:extLst>
                      <a:ext uri="{FF2B5EF4-FFF2-40B4-BE49-F238E27FC236}">
                        <a16:creationId xmlns:a16="http://schemas.microsoft.com/office/drawing/2014/main" id="{FE37F70D-8166-4B59-827B-C68EA44BC41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1" name="フリーフォーム: 図形 910">
                    <a:extLst>
                      <a:ext uri="{FF2B5EF4-FFF2-40B4-BE49-F238E27FC236}">
                        <a16:creationId xmlns:a16="http://schemas.microsoft.com/office/drawing/2014/main" id="{2049E364-CBE7-4B42-94DB-B93727F043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1" name="グループ化 900">
                  <a:extLst>
                    <a:ext uri="{FF2B5EF4-FFF2-40B4-BE49-F238E27FC236}">
                      <a16:creationId xmlns:a16="http://schemas.microsoft.com/office/drawing/2014/main" id="{6805A112-C3D8-4393-A52D-37A281B1925E}"/>
                    </a:ext>
                  </a:extLst>
                </p:cNvPr>
                <p:cNvGrpSpPr/>
                <p:nvPr/>
              </p:nvGrpSpPr>
              <p:grpSpPr>
                <a:xfrm rot="16200000">
                  <a:off x="-2632797" y="2478380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904" name="フリーフォーム: 図形 903">
                    <a:extLst>
                      <a:ext uri="{FF2B5EF4-FFF2-40B4-BE49-F238E27FC236}">
                        <a16:creationId xmlns:a16="http://schemas.microsoft.com/office/drawing/2014/main" id="{95E6D27A-35AA-43EF-AC3E-C67508948554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5" name="フリーフォーム: 図形 904">
                    <a:extLst>
                      <a:ext uri="{FF2B5EF4-FFF2-40B4-BE49-F238E27FC236}">
                        <a16:creationId xmlns:a16="http://schemas.microsoft.com/office/drawing/2014/main" id="{358C33A9-45D6-455B-A374-2F2BBDBCEABF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D2B045CF-B2F2-4875-8F89-096F3E33092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7" name="フリーフォーム: 図形 906">
                    <a:extLst>
                      <a:ext uri="{FF2B5EF4-FFF2-40B4-BE49-F238E27FC236}">
                        <a16:creationId xmlns:a16="http://schemas.microsoft.com/office/drawing/2014/main" id="{F17263B5-8D5C-4A25-A50C-3EFD6360AF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F297D57B-6CBD-4B23-B253-0057DE15390F}"/>
                    </a:ext>
                  </a:extLst>
                </p:cNvPr>
                <p:cNvSpPr/>
                <p:nvPr/>
              </p:nvSpPr>
              <p:spPr bwMode="auto">
                <a:xfrm>
                  <a:off x="-4254457" y="2361982"/>
                  <a:ext cx="1901511" cy="985743"/>
                </a:xfrm>
                <a:custGeom>
                  <a:avLst/>
                  <a:gdLst>
                    <a:gd name="connsiteX0" fmla="*/ 677048 w 1901511"/>
                    <a:gd name="connsiteY0" fmla="*/ 0 h 985743"/>
                    <a:gd name="connsiteX1" fmla="*/ 1224462 w 1901511"/>
                    <a:gd name="connsiteY1" fmla="*/ 0 h 985743"/>
                    <a:gd name="connsiteX2" fmla="*/ 1398771 w 1901511"/>
                    <a:gd name="connsiteY2" fmla="*/ 35192 h 985743"/>
                    <a:gd name="connsiteX3" fmla="*/ 1448296 w 1901511"/>
                    <a:gd name="connsiteY3" fmla="*/ 62073 h 985743"/>
                    <a:gd name="connsiteX4" fmla="*/ 1476923 w 1901511"/>
                    <a:gd name="connsiteY4" fmla="*/ 46535 h 985743"/>
                    <a:gd name="connsiteX5" fmla="*/ 1595886 w 1901511"/>
                    <a:gd name="connsiteY5" fmla="*/ 22517 h 985743"/>
                    <a:gd name="connsiteX6" fmla="*/ 1901511 w 1901511"/>
                    <a:gd name="connsiteY6" fmla="*/ 328142 h 985743"/>
                    <a:gd name="connsiteX7" fmla="*/ 1714849 w 1901511"/>
                    <a:gd name="connsiteY7" fmla="*/ 609750 h 985743"/>
                    <a:gd name="connsiteX8" fmla="*/ 1672275 w 1901511"/>
                    <a:gd name="connsiteY8" fmla="*/ 622965 h 985743"/>
                    <a:gd name="connsiteX9" fmla="*/ 1672275 w 1901511"/>
                    <a:gd name="connsiteY9" fmla="*/ 985743 h 985743"/>
                    <a:gd name="connsiteX10" fmla="*/ 229235 w 1901511"/>
                    <a:gd name="connsiteY10" fmla="*/ 985743 h 985743"/>
                    <a:gd name="connsiteX11" fmla="*/ 229235 w 1901511"/>
                    <a:gd name="connsiteY11" fmla="*/ 622965 h 985743"/>
                    <a:gd name="connsiteX12" fmla="*/ 186662 w 1901511"/>
                    <a:gd name="connsiteY12" fmla="*/ 609750 h 985743"/>
                    <a:gd name="connsiteX13" fmla="*/ 0 w 1901511"/>
                    <a:gd name="connsiteY13" fmla="*/ 328142 h 985743"/>
                    <a:gd name="connsiteX14" fmla="*/ 305625 w 1901511"/>
                    <a:gd name="connsiteY14" fmla="*/ 22517 h 985743"/>
                    <a:gd name="connsiteX15" fmla="*/ 424588 w 1901511"/>
                    <a:gd name="connsiteY15" fmla="*/ 46535 h 985743"/>
                    <a:gd name="connsiteX16" fmla="*/ 453215 w 1901511"/>
                    <a:gd name="connsiteY16" fmla="*/ 62073 h 985743"/>
                    <a:gd name="connsiteX17" fmla="*/ 502739 w 1901511"/>
                    <a:gd name="connsiteY17" fmla="*/ 35192 h 985743"/>
                    <a:gd name="connsiteX18" fmla="*/ 677048 w 1901511"/>
                    <a:gd name="connsiteY18" fmla="*/ 0 h 98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01511" h="985743">
                      <a:moveTo>
                        <a:pt x="677048" y="0"/>
                      </a:moveTo>
                      <a:lnTo>
                        <a:pt x="1224462" y="0"/>
                      </a:lnTo>
                      <a:cubicBezTo>
                        <a:pt x="1286292" y="0"/>
                        <a:pt x="1345195" y="12531"/>
                        <a:pt x="1398771" y="35192"/>
                      </a:cubicBezTo>
                      <a:lnTo>
                        <a:pt x="1448296" y="62073"/>
                      </a:lnTo>
                      <a:lnTo>
                        <a:pt x="1476923" y="46535"/>
                      </a:lnTo>
                      <a:cubicBezTo>
                        <a:pt x="1513488" y="31069"/>
                        <a:pt x="1553688" y="22517"/>
                        <a:pt x="1595886" y="22517"/>
                      </a:cubicBezTo>
                      <a:cubicBezTo>
                        <a:pt x="1764678" y="22517"/>
                        <a:pt x="1901511" y="159350"/>
                        <a:pt x="1901511" y="328142"/>
                      </a:cubicBezTo>
                      <a:cubicBezTo>
                        <a:pt x="1901511" y="454736"/>
                        <a:pt x="1824543" y="563353"/>
                        <a:pt x="1714849" y="609750"/>
                      </a:cubicBezTo>
                      <a:lnTo>
                        <a:pt x="1672275" y="622965"/>
                      </a:lnTo>
                      <a:lnTo>
                        <a:pt x="1672275" y="985743"/>
                      </a:lnTo>
                      <a:lnTo>
                        <a:pt x="229235" y="985743"/>
                      </a:lnTo>
                      <a:lnTo>
                        <a:pt x="229235" y="622965"/>
                      </a:lnTo>
                      <a:lnTo>
                        <a:pt x="186662" y="609750"/>
                      </a:lnTo>
                      <a:cubicBezTo>
                        <a:pt x="76969" y="563353"/>
                        <a:pt x="0" y="454736"/>
                        <a:pt x="0" y="328142"/>
                      </a:cubicBezTo>
                      <a:cubicBezTo>
                        <a:pt x="0" y="159350"/>
                        <a:pt x="136833" y="22517"/>
                        <a:pt x="305625" y="22517"/>
                      </a:cubicBezTo>
                      <a:cubicBezTo>
                        <a:pt x="347823" y="22517"/>
                        <a:pt x="388024" y="31069"/>
                        <a:pt x="424588" y="46535"/>
                      </a:cubicBezTo>
                      <a:lnTo>
                        <a:pt x="453215" y="62073"/>
                      </a:lnTo>
                      <a:lnTo>
                        <a:pt x="502739" y="35192"/>
                      </a:lnTo>
                      <a:cubicBezTo>
                        <a:pt x="556315" y="12531"/>
                        <a:pt x="615218" y="0"/>
                        <a:pt x="677048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7A38A953-C2EB-445F-90B9-8F0840BDC725}"/>
                    </a:ext>
                  </a:extLst>
                </p:cNvPr>
                <p:cNvSpPr/>
                <p:nvPr/>
              </p:nvSpPr>
              <p:spPr bwMode="auto">
                <a:xfrm>
                  <a:off x="-3755068" y="2373919"/>
                  <a:ext cx="891862" cy="373615"/>
                </a:xfrm>
                <a:custGeom>
                  <a:avLst/>
                  <a:gdLst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7322 w 714643"/>
                    <a:gd name="connsiteY5" fmla="*/ 63535 h 198086"/>
                    <a:gd name="connsiteX6" fmla="*/ 352561 w 714643"/>
                    <a:gd name="connsiteY6" fmla="*/ 86926 h 198086"/>
                    <a:gd name="connsiteX7" fmla="*/ 183490 w 714643"/>
                    <a:gd name="connsiteY7" fmla="*/ 198086 h 198086"/>
                    <a:gd name="connsiteX8" fmla="*/ 0 w 714643"/>
                    <a:gd name="connsiteY8" fmla="*/ 16081 h 198086"/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2561 w 714643"/>
                    <a:gd name="connsiteY5" fmla="*/ 86926 h 198086"/>
                    <a:gd name="connsiteX6" fmla="*/ 183490 w 714643"/>
                    <a:gd name="connsiteY6" fmla="*/ 198086 h 198086"/>
                    <a:gd name="connsiteX7" fmla="*/ 0 w 714643"/>
                    <a:gd name="connsiteY7" fmla="*/ 16081 h 198086"/>
                    <a:gd name="connsiteX8" fmla="*/ 3273 w 714643"/>
                    <a:gd name="connsiteY8" fmla="*/ 0 h 19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4643" h="198086">
                      <a:moveTo>
                        <a:pt x="3273" y="0"/>
                      </a:moveTo>
                      <a:lnTo>
                        <a:pt x="711370" y="0"/>
                      </a:lnTo>
                      <a:lnTo>
                        <a:pt x="714643" y="16081"/>
                      </a:lnTo>
                      <a:cubicBezTo>
                        <a:pt x="714643" y="116600"/>
                        <a:pt x="632492" y="198086"/>
                        <a:pt x="531153" y="198086"/>
                      </a:cubicBezTo>
                      <a:cubicBezTo>
                        <a:pt x="455149" y="198086"/>
                        <a:pt x="389938" y="152250"/>
                        <a:pt x="362083" y="86926"/>
                      </a:cubicBezTo>
                      <a:lnTo>
                        <a:pt x="352561" y="86926"/>
                      </a:lnTo>
                      <a:cubicBezTo>
                        <a:pt x="324705" y="152250"/>
                        <a:pt x="259494" y="198086"/>
                        <a:pt x="183490" y="198086"/>
                      </a:cubicBezTo>
                      <a:cubicBezTo>
                        <a:pt x="82151" y="198086"/>
                        <a:pt x="0" y="116600"/>
                        <a:pt x="0" y="16081"/>
                      </a:cubicBezTo>
                      <a:lnTo>
                        <a:pt x="327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75" name="グループ化 874">
                <a:extLst>
                  <a:ext uri="{FF2B5EF4-FFF2-40B4-BE49-F238E27FC236}">
                    <a16:creationId xmlns:a16="http://schemas.microsoft.com/office/drawing/2014/main" id="{C9CD690A-0112-409E-9247-83979B0579B8}"/>
                  </a:ext>
                </a:extLst>
              </p:cNvPr>
              <p:cNvGrpSpPr/>
              <p:nvPr/>
            </p:nvGrpSpPr>
            <p:grpSpPr>
              <a:xfrm>
                <a:off x="-4193954" y="471397"/>
                <a:ext cx="1753316" cy="2054961"/>
                <a:chOff x="587862" y="3221789"/>
                <a:chExt cx="1404920" cy="1646627"/>
              </a:xfrm>
            </p:grpSpPr>
            <p:sp>
              <p:nvSpPr>
                <p:cNvPr id="885" name="片側の 2 つの角を丸めた四角形 68">
                  <a:extLst>
                    <a:ext uri="{FF2B5EF4-FFF2-40B4-BE49-F238E27FC236}">
                      <a16:creationId xmlns:a16="http://schemas.microsoft.com/office/drawing/2014/main" id="{85CAD6F4-AF9B-4358-8676-8461039DD50F}"/>
                    </a:ext>
                  </a:extLst>
                </p:cNvPr>
                <p:cNvSpPr/>
                <p:nvPr/>
              </p:nvSpPr>
              <p:spPr>
                <a:xfrm rot="10800000">
                  <a:off x="1163062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6" name="片側の 2 つの角を丸めた四角形 68">
                  <a:extLst>
                    <a:ext uri="{FF2B5EF4-FFF2-40B4-BE49-F238E27FC236}">
                      <a16:creationId xmlns:a16="http://schemas.microsoft.com/office/drawing/2014/main" id="{2C6177FD-B349-4E15-9B65-6992710EF344}"/>
                    </a:ext>
                  </a:extLst>
                </p:cNvPr>
                <p:cNvSpPr/>
                <p:nvPr/>
              </p:nvSpPr>
              <p:spPr>
                <a:xfrm rot="10800000">
                  <a:off x="1163062" y="425166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7" name="円/楕円 840">
                  <a:extLst>
                    <a:ext uri="{FF2B5EF4-FFF2-40B4-BE49-F238E27FC236}">
                      <a16:creationId xmlns:a16="http://schemas.microsoft.com/office/drawing/2014/main" id="{D07564C2-482A-499B-9558-B2826FFD9C5A}"/>
                    </a:ext>
                  </a:extLst>
                </p:cNvPr>
                <p:cNvSpPr/>
                <p:nvPr/>
              </p:nvSpPr>
              <p:spPr>
                <a:xfrm>
                  <a:off x="656267" y="3221789"/>
                  <a:ext cx="1281188" cy="1234775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8" name="円/楕円 840">
                  <a:extLst>
                    <a:ext uri="{FF2B5EF4-FFF2-40B4-BE49-F238E27FC236}">
                      <a16:creationId xmlns:a16="http://schemas.microsoft.com/office/drawing/2014/main" id="{7B7927F2-3506-47D5-949F-8425E5F48C24}"/>
                    </a:ext>
                  </a:extLst>
                </p:cNvPr>
                <p:cNvSpPr/>
                <p:nvPr/>
              </p:nvSpPr>
              <p:spPr>
                <a:xfrm rot="900000" flipH="1">
                  <a:off x="169318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9" name="円/楕円 840">
                  <a:extLst>
                    <a:ext uri="{FF2B5EF4-FFF2-40B4-BE49-F238E27FC236}">
                      <a16:creationId xmlns:a16="http://schemas.microsoft.com/office/drawing/2014/main" id="{58B8D069-A586-42F3-9D7D-13FE6A73FA17}"/>
                    </a:ext>
                  </a:extLst>
                </p:cNvPr>
                <p:cNvSpPr/>
                <p:nvPr/>
              </p:nvSpPr>
              <p:spPr>
                <a:xfrm rot="20700000">
                  <a:off x="58786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0" name="円/楕円 840">
                  <a:extLst>
                    <a:ext uri="{FF2B5EF4-FFF2-40B4-BE49-F238E27FC236}">
                      <a16:creationId xmlns:a16="http://schemas.microsoft.com/office/drawing/2014/main" id="{716C9C83-F329-44A8-B6F5-2B1A6205AD7E}"/>
                    </a:ext>
                  </a:extLst>
                </p:cNvPr>
                <p:cNvSpPr/>
                <p:nvPr/>
              </p:nvSpPr>
              <p:spPr>
                <a:xfrm>
                  <a:off x="743394" y="3428814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1" name="楕円 11">
                  <a:extLst>
                    <a:ext uri="{FF2B5EF4-FFF2-40B4-BE49-F238E27FC236}">
                      <a16:creationId xmlns:a16="http://schemas.microsoft.com/office/drawing/2014/main" id="{DF79198B-9345-4EBA-81C0-DDDCFE72C946}"/>
                    </a:ext>
                  </a:extLst>
                </p:cNvPr>
                <p:cNvSpPr/>
                <p:nvPr/>
              </p:nvSpPr>
              <p:spPr bwMode="auto">
                <a:xfrm>
                  <a:off x="1161747" y="4383746"/>
                  <a:ext cx="264969" cy="97331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2" name="楕円 891">
                  <a:extLst>
                    <a:ext uri="{FF2B5EF4-FFF2-40B4-BE49-F238E27FC236}">
                      <a16:creationId xmlns:a16="http://schemas.microsoft.com/office/drawing/2014/main" id="{DDEBE801-801A-4B77-93B6-9B755258EEAE}"/>
                    </a:ext>
                  </a:extLst>
                </p:cNvPr>
                <p:cNvSpPr/>
                <p:nvPr/>
              </p:nvSpPr>
              <p:spPr bwMode="auto">
                <a:xfrm>
                  <a:off x="920510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3" name="楕円 892">
                  <a:extLst>
                    <a:ext uri="{FF2B5EF4-FFF2-40B4-BE49-F238E27FC236}">
                      <a16:creationId xmlns:a16="http://schemas.microsoft.com/office/drawing/2014/main" id="{AD33A5F9-27CB-460C-8AC6-8E87AED52C5F}"/>
                    </a:ext>
                  </a:extLst>
                </p:cNvPr>
                <p:cNvSpPr/>
                <p:nvPr/>
              </p:nvSpPr>
              <p:spPr bwMode="auto">
                <a:xfrm>
                  <a:off x="1525348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4" name="楕円 893">
                  <a:extLst>
                    <a:ext uri="{FF2B5EF4-FFF2-40B4-BE49-F238E27FC236}">
                      <a16:creationId xmlns:a16="http://schemas.microsoft.com/office/drawing/2014/main" id="{D3DC8381-EE95-42CB-B394-F4A2A3D5D48D}"/>
                    </a:ext>
                  </a:extLst>
                </p:cNvPr>
                <p:cNvSpPr/>
                <p:nvPr/>
              </p:nvSpPr>
              <p:spPr bwMode="auto">
                <a:xfrm>
                  <a:off x="963026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5" name="楕円 894">
                  <a:extLst>
                    <a:ext uri="{FF2B5EF4-FFF2-40B4-BE49-F238E27FC236}">
                      <a16:creationId xmlns:a16="http://schemas.microsoft.com/office/drawing/2014/main" id="{59D609F8-2D07-4449-A338-9A0ADCB4F69C}"/>
                    </a:ext>
                  </a:extLst>
                </p:cNvPr>
                <p:cNvSpPr/>
                <p:nvPr/>
              </p:nvSpPr>
              <p:spPr bwMode="auto">
                <a:xfrm>
                  <a:off x="1567864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6" name="楕円 11">
                  <a:extLst>
                    <a:ext uri="{FF2B5EF4-FFF2-40B4-BE49-F238E27FC236}">
                      <a16:creationId xmlns:a16="http://schemas.microsoft.com/office/drawing/2014/main" id="{D5AE0C55-90AC-48D0-9160-DA54056F4683}"/>
                    </a:ext>
                  </a:extLst>
                </p:cNvPr>
                <p:cNvSpPr/>
                <p:nvPr/>
              </p:nvSpPr>
              <p:spPr bwMode="auto">
                <a:xfrm>
                  <a:off x="1232032" y="4265483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7" name="月 896">
                  <a:extLst>
                    <a:ext uri="{FF2B5EF4-FFF2-40B4-BE49-F238E27FC236}">
                      <a16:creationId xmlns:a16="http://schemas.microsoft.com/office/drawing/2014/main" id="{55FE8E22-587F-4A5B-B5C4-FFBE86841C5A}"/>
                    </a:ext>
                  </a:extLst>
                </p:cNvPr>
                <p:cNvSpPr/>
                <p:nvPr/>
              </p:nvSpPr>
              <p:spPr bwMode="auto">
                <a:xfrm rot="5400000">
                  <a:off x="952209" y="3670452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8" name="月 897">
                  <a:extLst>
                    <a:ext uri="{FF2B5EF4-FFF2-40B4-BE49-F238E27FC236}">
                      <a16:creationId xmlns:a16="http://schemas.microsoft.com/office/drawing/2014/main" id="{DBB8DFD5-F0A9-4087-9E9D-184EBCCE8718}"/>
                    </a:ext>
                  </a:extLst>
                </p:cNvPr>
                <p:cNvSpPr/>
                <p:nvPr/>
              </p:nvSpPr>
              <p:spPr bwMode="auto">
                <a:xfrm rot="5400000">
                  <a:off x="1546104" y="3670454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76" name="月 875">
                <a:extLst>
                  <a:ext uri="{FF2B5EF4-FFF2-40B4-BE49-F238E27FC236}">
                    <a16:creationId xmlns:a16="http://schemas.microsoft.com/office/drawing/2014/main" id="{2ABC3716-9192-44E4-B196-D449565EAA03}"/>
                  </a:ext>
                </a:extLst>
              </p:cNvPr>
              <p:cNvSpPr/>
              <p:nvPr/>
            </p:nvSpPr>
            <p:spPr bwMode="auto">
              <a:xfrm>
                <a:off x="-402392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7" name="月 876">
                <a:extLst>
                  <a:ext uri="{FF2B5EF4-FFF2-40B4-BE49-F238E27FC236}">
                    <a16:creationId xmlns:a16="http://schemas.microsoft.com/office/drawing/2014/main" id="{7FD614C5-8849-4A09-BE0E-40E4F77CCE6D}"/>
                  </a:ext>
                </a:extLst>
              </p:cNvPr>
              <p:cNvSpPr/>
              <p:nvPr/>
            </p:nvSpPr>
            <p:spPr bwMode="auto">
              <a:xfrm flipH="1">
                <a:off x="-276169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78" name="グループ化 877">
                <a:extLst>
                  <a:ext uri="{FF2B5EF4-FFF2-40B4-BE49-F238E27FC236}">
                    <a16:creationId xmlns:a16="http://schemas.microsoft.com/office/drawing/2014/main" id="{CC644B84-2011-40E1-853A-553FB6C0148E}"/>
                  </a:ext>
                </a:extLst>
              </p:cNvPr>
              <p:cNvGrpSpPr/>
              <p:nvPr/>
            </p:nvGrpSpPr>
            <p:grpSpPr>
              <a:xfrm>
                <a:off x="-3928709" y="566750"/>
                <a:ext cx="1239145" cy="552520"/>
                <a:chOff x="-3928709" y="566750"/>
                <a:chExt cx="1239145" cy="552520"/>
              </a:xfrm>
            </p:grpSpPr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84BFA998-8349-4BFF-B2DC-5B98C25C028B}"/>
                    </a:ext>
                  </a:extLst>
                </p:cNvPr>
                <p:cNvSpPr/>
                <p:nvPr/>
              </p:nvSpPr>
              <p:spPr bwMode="auto">
                <a:xfrm>
                  <a:off x="-3294480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62516EFC-266D-4142-893A-C2B3810C9726}"/>
                    </a:ext>
                  </a:extLst>
                </p:cNvPr>
                <p:cNvSpPr/>
                <p:nvPr/>
              </p:nvSpPr>
              <p:spPr bwMode="auto">
                <a:xfrm flipH="1">
                  <a:off x="-3825803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AB407BBE-683D-488A-A773-A5D891D2235E}"/>
                    </a:ext>
                  </a:extLst>
                </p:cNvPr>
                <p:cNvSpPr/>
                <p:nvPr/>
              </p:nvSpPr>
              <p:spPr bwMode="auto">
                <a:xfrm>
                  <a:off x="-3889945" y="566750"/>
                  <a:ext cx="1140482" cy="370917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4" name="月 883">
                  <a:extLst>
                    <a:ext uri="{FF2B5EF4-FFF2-40B4-BE49-F238E27FC236}">
                      <a16:creationId xmlns:a16="http://schemas.microsoft.com/office/drawing/2014/main" id="{D92B9023-667D-4AD3-B8AA-CFC0F21E327A}"/>
                    </a:ext>
                  </a:extLst>
                </p:cNvPr>
                <p:cNvSpPr/>
                <p:nvPr/>
              </p:nvSpPr>
              <p:spPr bwMode="auto">
                <a:xfrm rot="5400000">
                  <a:off x="-3503891" y="275951"/>
                  <a:ext cx="389510" cy="1239145"/>
                </a:xfrm>
                <a:prstGeom prst="moon">
                  <a:avLst>
                    <a:gd name="adj" fmla="val 38303"/>
                  </a:avLst>
                </a:prstGeom>
                <a:solidFill>
                  <a:srgbClr val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A938CA15-8827-4D80-927A-A2417CBDC53E}"/>
                  </a:ext>
                </a:extLst>
              </p:cNvPr>
              <p:cNvSpPr/>
              <p:nvPr/>
            </p:nvSpPr>
            <p:spPr bwMode="auto">
              <a:xfrm>
                <a:off x="-3841049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0B19A831-0B36-40CB-B727-58ED0D4F71A4}"/>
                  </a:ext>
                </a:extLst>
              </p:cNvPr>
              <p:cNvSpPr/>
              <p:nvPr/>
            </p:nvSpPr>
            <p:spPr bwMode="auto">
              <a:xfrm>
                <a:off x="-2921886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38" name="グループ化 837">
              <a:extLst>
                <a:ext uri="{FF2B5EF4-FFF2-40B4-BE49-F238E27FC236}">
                  <a16:creationId xmlns:a16="http://schemas.microsoft.com/office/drawing/2014/main" id="{726851D6-04F7-485F-95CF-E4B87E78E503}"/>
                </a:ext>
              </a:extLst>
            </p:cNvPr>
            <p:cNvGrpSpPr/>
            <p:nvPr/>
          </p:nvGrpSpPr>
          <p:grpSpPr>
            <a:xfrm rot="19680815">
              <a:off x="-659871" y="4733606"/>
              <a:ext cx="1029866" cy="1114911"/>
              <a:chOff x="3535136" y="5569681"/>
              <a:chExt cx="1001553" cy="1077514"/>
            </a:xfrm>
          </p:grpSpPr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3C5193CF-8DAD-470E-ACDB-1828A874C6E2}"/>
                  </a:ext>
                </a:extLst>
              </p:cNvPr>
              <p:cNvSpPr/>
              <p:nvPr/>
            </p:nvSpPr>
            <p:spPr>
              <a:xfrm rot="1800000">
                <a:off x="3676362" y="5770601"/>
                <a:ext cx="860327" cy="876594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195681"/>
                  <a:gd name="connsiteY0" fmla="*/ 11448 h 1105061"/>
                  <a:gd name="connsiteX1" fmla="*/ 253351 w 1195681"/>
                  <a:gd name="connsiteY1" fmla="*/ 30730 h 1105061"/>
                  <a:gd name="connsiteX2" fmla="*/ 381206 w 1195681"/>
                  <a:gd name="connsiteY2" fmla="*/ 206736 h 1105061"/>
                  <a:gd name="connsiteX3" fmla="*/ 442231 w 1195681"/>
                  <a:gd name="connsiteY3" fmla="*/ 221633 h 1105061"/>
                  <a:gd name="connsiteX4" fmla="*/ 547816 w 1195681"/>
                  <a:gd name="connsiteY4" fmla="*/ 281127 h 1105061"/>
                  <a:gd name="connsiteX5" fmla="*/ 570565 w 1195681"/>
                  <a:gd name="connsiteY5" fmla="*/ 307131 h 1105061"/>
                  <a:gd name="connsiteX6" fmla="*/ 1184400 w 1195681"/>
                  <a:gd name="connsiteY6" fmla="*/ 883409 h 1105061"/>
                  <a:gd name="connsiteX7" fmla="*/ 931383 w 1195681"/>
                  <a:gd name="connsiteY7" fmla="*/ 1091108 h 1105061"/>
                  <a:gd name="connsiteX8" fmla="*/ 470898 w 1195681"/>
                  <a:gd name="connsiteY8" fmla="*/ 533274 h 1105061"/>
                  <a:gd name="connsiteX9" fmla="*/ 416052 w 1195681"/>
                  <a:gd name="connsiteY9" fmla="*/ 556215 h 1105061"/>
                  <a:gd name="connsiteX10" fmla="*/ 299481 w 1195681"/>
                  <a:gd name="connsiteY10" fmla="*/ 570817 h 1105061"/>
                  <a:gd name="connsiteX11" fmla="*/ 0 w 1195681"/>
                  <a:gd name="connsiteY11" fmla="*/ 385012 h 1105061"/>
                  <a:gd name="connsiteX12" fmla="*/ 87716 w 1195681"/>
                  <a:gd name="connsiteY12" fmla="*/ 253628 h 1105061"/>
                  <a:gd name="connsiteX13" fmla="*/ 182909 w 1195681"/>
                  <a:gd name="connsiteY13" fmla="*/ 213808 h 1105061"/>
                  <a:gd name="connsiteX14" fmla="*/ 203338 w 1195681"/>
                  <a:gd name="connsiteY14" fmla="*/ 211250 h 1105061"/>
                  <a:gd name="connsiteX15" fmla="*/ 141229 w 1195681"/>
                  <a:gd name="connsiteY15" fmla="*/ 95463 h 1105061"/>
                  <a:gd name="connsiteX16" fmla="*/ 167471 w 1195681"/>
                  <a:gd name="connsiteY16" fmla="*/ 11448 h 1105061"/>
                  <a:gd name="connsiteX0" fmla="*/ 167471 w 1191241"/>
                  <a:gd name="connsiteY0" fmla="*/ 11448 h 931305"/>
                  <a:gd name="connsiteX1" fmla="*/ 253351 w 1191241"/>
                  <a:gd name="connsiteY1" fmla="*/ 30730 h 931305"/>
                  <a:gd name="connsiteX2" fmla="*/ 381206 w 1191241"/>
                  <a:gd name="connsiteY2" fmla="*/ 206736 h 931305"/>
                  <a:gd name="connsiteX3" fmla="*/ 442231 w 1191241"/>
                  <a:gd name="connsiteY3" fmla="*/ 221633 h 931305"/>
                  <a:gd name="connsiteX4" fmla="*/ 547816 w 1191241"/>
                  <a:gd name="connsiteY4" fmla="*/ 281127 h 931305"/>
                  <a:gd name="connsiteX5" fmla="*/ 570565 w 1191241"/>
                  <a:gd name="connsiteY5" fmla="*/ 307131 h 931305"/>
                  <a:gd name="connsiteX6" fmla="*/ 1184400 w 1191241"/>
                  <a:gd name="connsiteY6" fmla="*/ 883409 h 931305"/>
                  <a:gd name="connsiteX7" fmla="*/ 772766 w 1191241"/>
                  <a:gd name="connsiteY7" fmla="*/ 783915 h 931305"/>
                  <a:gd name="connsiteX8" fmla="*/ 470898 w 1191241"/>
                  <a:gd name="connsiteY8" fmla="*/ 533274 h 931305"/>
                  <a:gd name="connsiteX9" fmla="*/ 416052 w 1191241"/>
                  <a:gd name="connsiteY9" fmla="*/ 556215 h 931305"/>
                  <a:gd name="connsiteX10" fmla="*/ 299481 w 1191241"/>
                  <a:gd name="connsiteY10" fmla="*/ 570817 h 931305"/>
                  <a:gd name="connsiteX11" fmla="*/ 0 w 1191241"/>
                  <a:gd name="connsiteY11" fmla="*/ 385012 h 931305"/>
                  <a:gd name="connsiteX12" fmla="*/ 87716 w 1191241"/>
                  <a:gd name="connsiteY12" fmla="*/ 253628 h 931305"/>
                  <a:gd name="connsiteX13" fmla="*/ 182909 w 1191241"/>
                  <a:gd name="connsiteY13" fmla="*/ 213808 h 931305"/>
                  <a:gd name="connsiteX14" fmla="*/ 203338 w 1191241"/>
                  <a:gd name="connsiteY14" fmla="*/ 211250 h 931305"/>
                  <a:gd name="connsiteX15" fmla="*/ 141229 w 1191241"/>
                  <a:gd name="connsiteY15" fmla="*/ 95463 h 931305"/>
                  <a:gd name="connsiteX16" fmla="*/ 167471 w 1191241"/>
                  <a:gd name="connsiteY16" fmla="*/ 11448 h 931305"/>
                  <a:gd name="connsiteX0" fmla="*/ 167471 w 912507"/>
                  <a:gd name="connsiteY0" fmla="*/ 11448 h 809878"/>
                  <a:gd name="connsiteX1" fmla="*/ 253351 w 912507"/>
                  <a:gd name="connsiteY1" fmla="*/ 30730 h 809878"/>
                  <a:gd name="connsiteX2" fmla="*/ 381206 w 912507"/>
                  <a:gd name="connsiteY2" fmla="*/ 206736 h 809878"/>
                  <a:gd name="connsiteX3" fmla="*/ 442231 w 912507"/>
                  <a:gd name="connsiteY3" fmla="*/ 221633 h 809878"/>
                  <a:gd name="connsiteX4" fmla="*/ 547816 w 912507"/>
                  <a:gd name="connsiteY4" fmla="*/ 281127 h 809878"/>
                  <a:gd name="connsiteX5" fmla="*/ 570565 w 912507"/>
                  <a:gd name="connsiteY5" fmla="*/ 307131 h 809878"/>
                  <a:gd name="connsiteX6" fmla="*/ 888271 w 912507"/>
                  <a:gd name="connsiteY6" fmla="*/ 670637 h 809878"/>
                  <a:gd name="connsiteX7" fmla="*/ 772766 w 912507"/>
                  <a:gd name="connsiteY7" fmla="*/ 783915 h 809878"/>
                  <a:gd name="connsiteX8" fmla="*/ 470898 w 912507"/>
                  <a:gd name="connsiteY8" fmla="*/ 533274 h 809878"/>
                  <a:gd name="connsiteX9" fmla="*/ 416052 w 912507"/>
                  <a:gd name="connsiteY9" fmla="*/ 556215 h 809878"/>
                  <a:gd name="connsiteX10" fmla="*/ 299481 w 912507"/>
                  <a:gd name="connsiteY10" fmla="*/ 570817 h 809878"/>
                  <a:gd name="connsiteX11" fmla="*/ 0 w 912507"/>
                  <a:gd name="connsiteY11" fmla="*/ 385012 h 809878"/>
                  <a:gd name="connsiteX12" fmla="*/ 87716 w 912507"/>
                  <a:gd name="connsiteY12" fmla="*/ 253628 h 809878"/>
                  <a:gd name="connsiteX13" fmla="*/ 182909 w 912507"/>
                  <a:gd name="connsiteY13" fmla="*/ 213808 h 809878"/>
                  <a:gd name="connsiteX14" fmla="*/ 203338 w 912507"/>
                  <a:gd name="connsiteY14" fmla="*/ 211250 h 809878"/>
                  <a:gd name="connsiteX15" fmla="*/ 141229 w 912507"/>
                  <a:gd name="connsiteY15" fmla="*/ 95463 h 809878"/>
                  <a:gd name="connsiteX16" fmla="*/ 167471 w 912507"/>
                  <a:gd name="connsiteY16" fmla="*/ 11448 h 809878"/>
                  <a:gd name="connsiteX0" fmla="*/ 167471 w 905127"/>
                  <a:gd name="connsiteY0" fmla="*/ 11448 h 808093"/>
                  <a:gd name="connsiteX1" fmla="*/ 253351 w 905127"/>
                  <a:gd name="connsiteY1" fmla="*/ 30730 h 808093"/>
                  <a:gd name="connsiteX2" fmla="*/ 381206 w 905127"/>
                  <a:gd name="connsiteY2" fmla="*/ 206736 h 808093"/>
                  <a:gd name="connsiteX3" fmla="*/ 442231 w 905127"/>
                  <a:gd name="connsiteY3" fmla="*/ 221633 h 808093"/>
                  <a:gd name="connsiteX4" fmla="*/ 547816 w 905127"/>
                  <a:gd name="connsiteY4" fmla="*/ 281127 h 808093"/>
                  <a:gd name="connsiteX5" fmla="*/ 570565 w 905127"/>
                  <a:gd name="connsiteY5" fmla="*/ 307131 h 808093"/>
                  <a:gd name="connsiteX6" fmla="*/ 888271 w 905127"/>
                  <a:gd name="connsiteY6" fmla="*/ 670637 h 808093"/>
                  <a:gd name="connsiteX7" fmla="*/ 718371 w 905127"/>
                  <a:gd name="connsiteY7" fmla="*/ 781636 h 808093"/>
                  <a:gd name="connsiteX8" fmla="*/ 470898 w 905127"/>
                  <a:gd name="connsiteY8" fmla="*/ 533274 h 808093"/>
                  <a:gd name="connsiteX9" fmla="*/ 416052 w 905127"/>
                  <a:gd name="connsiteY9" fmla="*/ 556215 h 808093"/>
                  <a:gd name="connsiteX10" fmla="*/ 299481 w 905127"/>
                  <a:gd name="connsiteY10" fmla="*/ 570817 h 808093"/>
                  <a:gd name="connsiteX11" fmla="*/ 0 w 905127"/>
                  <a:gd name="connsiteY11" fmla="*/ 385012 h 808093"/>
                  <a:gd name="connsiteX12" fmla="*/ 87716 w 905127"/>
                  <a:gd name="connsiteY12" fmla="*/ 253628 h 808093"/>
                  <a:gd name="connsiteX13" fmla="*/ 182909 w 905127"/>
                  <a:gd name="connsiteY13" fmla="*/ 213808 h 808093"/>
                  <a:gd name="connsiteX14" fmla="*/ 203338 w 905127"/>
                  <a:gd name="connsiteY14" fmla="*/ 211250 h 808093"/>
                  <a:gd name="connsiteX15" fmla="*/ 141229 w 905127"/>
                  <a:gd name="connsiteY15" fmla="*/ 95463 h 808093"/>
                  <a:gd name="connsiteX16" fmla="*/ 167471 w 905127"/>
                  <a:gd name="connsiteY16" fmla="*/ 11448 h 808093"/>
                  <a:gd name="connsiteX0" fmla="*/ 167471 w 899262"/>
                  <a:gd name="connsiteY0" fmla="*/ 11448 h 845773"/>
                  <a:gd name="connsiteX1" fmla="*/ 253351 w 899262"/>
                  <a:gd name="connsiteY1" fmla="*/ 30730 h 845773"/>
                  <a:gd name="connsiteX2" fmla="*/ 381206 w 899262"/>
                  <a:gd name="connsiteY2" fmla="*/ 206736 h 845773"/>
                  <a:gd name="connsiteX3" fmla="*/ 442231 w 899262"/>
                  <a:gd name="connsiteY3" fmla="*/ 221633 h 845773"/>
                  <a:gd name="connsiteX4" fmla="*/ 547816 w 899262"/>
                  <a:gd name="connsiteY4" fmla="*/ 281127 h 845773"/>
                  <a:gd name="connsiteX5" fmla="*/ 570565 w 899262"/>
                  <a:gd name="connsiteY5" fmla="*/ 307131 h 845773"/>
                  <a:gd name="connsiteX6" fmla="*/ 888271 w 899262"/>
                  <a:gd name="connsiteY6" fmla="*/ 670637 h 845773"/>
                  <a:gd name="connsiteX7" fmla="*/ 628739 w 899262"/>
                  <a:gd name="connsiteY7" fmla="*/ 826904 h 845773"/>
                  <a:gd name="connsiteX8" fmla="*/ 470898 w 899262"/>
                  <a:gd name="connsiteY8" fmla="*/ 533274 h 845773"/>
                  <a:gd name="connsiteX9" fmla="*/ 416052 w 899262"/>
                  <a:gd name="connsiteY9" fmla="*/ 556215 h 845773"/>
                  <a:gd name="connsiteX10" fmla="*/ 299481 w 899262"/>
                  <a:gd name="connsiteY10" fmla="*/ 570817 h 845773"/>
                  <a:gd name="connsiteX11" fmla="*/ 0 w 899262"/>
                  <a:gd name="connsiteY11" fmla="*/ 385012 h 845773"/>
                  <a:gd name="connsiteX12" fmla="*/ 87716 w 899262"/>
                  <a:gd name="connsiteY12" fmla="*/ 253628 h 845773"/>
                  <a:gd name="connsiteX13" fmla="*/ 182909 w 899262"/>
                  <a:gd name="connsiteY13" fmla="*/ 213808 h 845773"/>
                  <a:gd name="connsiteX14" fmla="*/ 203338 w 899262"/>
                  <a:gd name="connsiteY14" fmla="*/ 211250 h 845773"/>
                  <a:gd name="connsiteX15" fmla="*/ 141229 w 899262"/>
                  <a:gd name="connsiteY15" fmla="*/ 95463 h 845773"/>
                  <a:gd name="connsiteX16" fmla="*/ 167471 w 899262"/>
                  <a:gd name="connsiteY16" fmla="*/ 11448 h 845773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570565 w 860328"/>
                  <a:gd name="connsiteY5" fmla="*/ 307131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0328" h="876595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5776" y="249675"/>
                      <a:pt x="552686" y="274387"/>
                    </a:cubicBezTo>
                    <a:cubicBezTo>
                      <a:pt x="607243" y="309237"/>
                      <a:pt x="618307" y="328770"/>
                      <a:pt x="649240" y="376623"/>
                    </a:cubicBezTo>
                    <a:lnTo>
                      <a:pt x="847227" y="784360"/>
                    </a:lnTo>
                    <a:cubicBezTo>
                      <a:pt x="907363" y="915023"/>
                      <a:pt x="747656" y="885260"/>
                      <a:pt x="628739" y="826904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BE0B1CBB-0874-4026-A810-0D528142C75C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868" name="四角形: 角を丸くする 89">
                  <a:extLst>
                    <a:ext uri="{FF2B5EF4-FFF2-40B4-BE49-F238E27FC236}">
                      <a16:creationId xmlns:a16="http://schemas.microsoft.com/office/drawing/2014/main" id="{6D1BA82C-7E45-4CB1-AE10-A35B6C1DDD2B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9" name="四角形: 角を丸くする 148">
                  <a:extLst>
                    <a:ext uri="{FF2B5EF4-FFF2-40B4-BE49-F238E27FC236}">
                      <a16:creationId xmlns:a16="http://schemas.microsoft.com/office/drawing/2014/main" id="{23828DCD-9004-4C50-A09D-7731ED37855A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0" name="四角形: 角を丸くする 149">
                  <a:extLst>
                    <a:ext uri="{FF2B5EF4-FFF2-40B4-BE49-F238E27FC236}">
                      <a16:creationId xmlns:a16="http://schemas.microsoft.com/office/drawing/2014/main" id="{07AF9251-8635-477D-BEBF-A526D35B117A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1" name="四角形: 角を丸くする 150">
                  <a:extLst>
                    <a:ext uri="{FF2B5EF4-FFF2-40B4-BE49-F238E27FC236}">
                      <a16:creationId xmlns:a16="http://schemas.microsoft.com/office/drawing/2014/main" id="{87B1CFC9-6CF3-427D-8015-D33242D74149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2" name="楕円 871">
                  <a:extLst>
                    <a:ext uri="{FF2B5EF4-FFF2-40B4-BE49-F238E27FC236}">
                      <a16:creationId xmlns:a16="http://schemas.microsoft.com/office/drawing/2014/main" id="{42093E62-07E5-45F9-B8ED-0054FC8628C7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839" name="片側の 2 つの角を丸めた四角形 151">
              <a:extLst>
                <a:ext uri="{FF2B5EF4-FFF2-40B4-BE49-F238E27FC236}">
                  <a16:creationId xmlns:a16="http://schemas.microsoft.com/office/drawing/2014/main" id="{93BA4BF7-92B1-465C-AD1A-2D245FA6546A}"/>
                </a:ext>
              </a:extLst>
            </p:cNvPr>
            <p:cNvSpPr/>
            <p:nvPr/>
          </p:nvSpPr>
          <p:spPr>
            <a:xfrm rot="9760512">
              <a:off x="222137" y="5536410"/>
              <a:ext cx="352869" cy="921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40" name="台形 839">
              <a:extLst>
                <a:ext uri="{FF2B5EF4-FFF2-40B4-BE49-F238E27FC236}">
                  <a16:creationId xmlns:a16="http://schemas.microsoft.com/office/drawing/2014/main" id="{D26058D0-B49C-4561-B51B-5E15EF6A1FD2}"/>
                </a:ext>
              </a:extLst>
            </p:cNvPr>
            <p:cNvSpPr/>
            <p:nvPr/>
          </p:nvSpPr>
          <p:spPr bwMode="auto">
            <a:xfrm rot="20389198">
              <a:off x="3344" y="5384534"/>
              <a:ext cx="459514" cy="301166"/>
            </a:xfrm>
            <a:prstGeom prst="trapezoid">
              <a:avLst>
                <a:gd name="adj" fmla="val 17264"/>
              </a:avLst>
            </a:prstGeom>
            <a:solidFill>
              <a:srgbClr val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41" name="楕円 840">
              <a:extLst>
                <a:ext uri="{FF2B5EF4-FFF2-40B4-BE49-F238E27FC236}">
                  <a16:creationId xmlns:a16="http://schemas.microsoft.com/office/drawing/2014/main" id="{BE1432FF-F421-4918-8BE9-9F53C0850E6E}"/>
                </a:ext>
              </a:extLst>
            </p:cNvPr>
            <p:cNvSpPr/>
            <p:nvPr/>
          </p:nvSpPr>
          <p:spPr bwMode="auto">
            <a:xfrm>
              <a:off x="-1416044" y="4510379"/>
              <a:ext cx="1680426" cy="90193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42" name="楕円 841">
              <a:extLst>
                <a:ext uri="{FF2B5EF4-FFF2-40B4-BE49-F238E27FC236}">
                  <a16:creationId xmlns:a16="http://schemas.microsoft.com/office/drawing/2014/main" id="{EA5551B9-9608-47EF-81DF-E044A0D38FFE}"/>
                </a:ext>
              </a:extLst>
            </p:cNvPr>
            <p:cNvSpPr/>
            <p:nvPr/>
          </p:nvSpPr>
          <p:spPr bwMode="auto">
            <a:xfrm>
              <a:off x="-1458242" y="4410225"/>
              <a:ext cx="1764822" cy="937138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43" name="楕円 842">
              <a:extLst>
                <a:ext uri="{FF2B5EF4-FFF2-40B4-BE49-F238E27FC236}">
                  <a16:creationId xmlns:a16="http://schemas.microsoft.com/office/drawing/2014/main" id="{47EF989E-1624-4C04-A8EB-1F258794B657}"/>
                </a:ext>
              </a:extLst>
            </p:cNvPr>
            <p:cNvSpPr/>
            <p:nvPr/>
          </p:nvSpPr>
          <p:spPr bwMode="auto">
            <a:xfrm>
              <a:off x="-1346194" y="4470120"/>
              <a:ext cx="1540726" cy="81814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75000"/>
                    <a:shade val="30000"/>
                    <a:satMod val="11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844" name="グループ化 843">
              <a:extLst>
                <a:ext uri="{FF2B5EF4-FFF2-40B4-BE49-F238E27FC236}">
                  <a16:creationId xmlns:a16="http://schemas.microsoft.com/office/drawing/2014/main" id="{8C6195F7-42A2-499C-9037-640633A773AE}"/>
                </a:ext>
              </a:extLst>
            </p:cNvPr>
            <p:cNvGrpSpPr/>
            <p:nvPr/>
          </p:nvGrpSpPr>
          <p:grpSpPr>
            <a:xfrm>
              <a:off x="-1157806" y="3512301"/>
              <a:ext cx="682164" cy="1359509"/>
              <a:chOff x="-2585840" y="5955312"/>
              <a:chExt cx="1885899" cy="3758476"/>
            </a:xfrm>
          </p:grpSpPr>
          <p:sp>
            <p:nvSpPr>
              <p:cNvPr id="856" name="楕円 855">
                <a:extLst>
                  <a:ext uri="{FF2B5EF4-FFF2-40B4-BE49-F238E27FC236}">
                    <a16:creationId xmlns:a16="http://schemas.microsoft.com/office/drawing/2014/main" id="{19EA64D8-27DF-4146-BA69-E82EBA48A278}"/>
                  </a:ext>
                </a:extLst>
              </p:cNvPr>
              <p:cNvSpPr/>
              <p:nvPr/>
            </p:nvSpPr>
            <p:spPr bwMode="auto">
              <a:xfrm>
                <a:off x="-2351524" y="9142560"/>
                <a:ext cx="1418074" cy="57122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50000">
                    <a:srgbClr val="FFFFFF"/>
                  </a:gs>
                  <a:gs pos="100000">
                    <a:srgbClr val="CCECFF"/>
                  </a:gs>
                </a:gsLst>
                <a:lin ang="10800000" scaled="1"/>
                <a:tileRect/>
              </a:gradFill>
              <a:ln w="1905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7" name="四角形: 上の 2 つの角を丸める 856">
                <a:extLst>
                  <a:ext uri="{FF2B5EF4-FFF2-40B4-BE49-F238E27FC236}">
                    <a16:creationId xmlns:a16="http://schemas.microsoft.com/office/drawing/2014/main" id="{9DC4ABFD-9450-438F-91F1-9DBE9064BB90}"/>
                  </a:ext>
                </a:extLst>
              </p:cNvPr>
              <p:cNvSpPr/>
              <p:nvPr/>
            </p:nvSpPr>
            <p:spPr bwMode="auto">
              <a:xfrm rot="10800000">
                <a:off x="-1743538" y="8608138"/>
                <a:ext cx="170813" cy="85332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adFill flip="none" rotWithShape="1">
                <a:gsLst>
                  <a:gs pos="0">
                    <a:srgbClr val="00B0F0">
                      <a:alpha val="20000"/>
                    </a:srgbClr>
                  </a:gs>
                  <a:gs pos="50000">
                    <a:srgbClr val="00B0F0">
                      <a:alpha val="0"/>
                    </a:srgbClr>
                  </a:gs>
                  <a:gs pos="100000">
                    <a:srgbClr val="00B0F0">
                      <a:alpha val="20000"/>
                    </a:srgbClr>
                  </a:gs>
                </a:gsLst>
                <a:lin ang="10800000" scaled="1"/>
                <a:tileRect/>
              </a:gradFill>
              <a:ln w="9525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764E3B91-515D-4094-B031-2C8FC0A483F7}"/>
                  </a:ext>
                </a:extLst>
              </p:cNvPr>
              <p:cNvSpPr/>
              <p:nvPr/>
            </p:nvSpPr>
            <p:spPr bwMode="auto">
              <a:xfrm>
                <a:off x="-2543462" y="6979920"/>
                <a:ext cx="1800336" cy="1671102"/>
              </a:xfrm>
              <a:custGeom>
                <a:avLst/>
                <a:gdLst>
                  <a:gd name="connsiteX0" fmla="*/ 943353 w 1885092"/>
                  <a:gd name="connsiteY0" fmla="*/ 0 h 1749774"/>
                  <a:gd name="connsiteX1" fmla="*/ 1881033 w 1885092"/>
                  <a:gd name="connsiteY1" fmla="*/ 379100 h 1749774"/>
                  <a:gd name="connsiteX2" fmla="*/ 1885092 w 1885092"/>
                  <a:gd name="connsiteY2" fmla="*/ 415115 h 1749774"/>
                  <a:gd name="connsiteX3" fmla="*/ 1885092 w 1885092"/>
                  <a:gd name="connsiteY3" fmla="*/ 429435 h 1749774"/>
                  <a:gd name="connsiteX4" fmla="*/ 1881261 w 1885092"/>
                  <a:gd name="connsiteY4" fmla="*/ 463422 h 1749774"/>
                  <a:gd name="connsiteX5" fmla="*/ 1885092 w 1885092"/>
                  <a:gd name="connsiteY5" fmla="*/ 501420 h 1749774"/>
                  <a:gd name="connsiteX6" fmla="*/ 1885092 w 1885092"/>
                  <a:gd name="connsiteY6" fmla="*/ 807228 h 1749774"/>
                  <a:gd name="connsiteX7" fmla="*/ 942546 w 1885092"/>
                  <a:gd name="connsiteY7" fmla="*/ 1749774 h 1749774"/>
                  <a:gd name="connsiteX8" fmla="*/ 0 w 1885092"/>
                  <a:gd name="connsiteY8" fmla="*/ 807228 h 1749774"/>
                  <a:gd name="connsiteX9" fmla="*/ 0 w 1885092"/>
                  <a:gd name="connsiteY9" fmla="*/ 501420 h 1749774"/>
                  <a:gd name="connsiteX10" fmla="*/ 4593 w 1885092"/>
                  <a:gd name="connsiteY10" fmla="*/ 455863 h 1749774"/>
                  <a:gd name="connsiteX11" fmla="*/ 807 w 1885092"/>
                  <a:gd name="connsiteY11" fmla="*/ 422275 h 1749774"/>
                  <a:gd name="connsiteX12" fmla="*/ 943353 w 1885092"/>
                  <a:gd name="connsiteY12" fmla="*/ 0 h 1749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85092" h="1749774">
                    <a:moveTo>
                      <a:pt x="943353" y="0"/>
                    </a:moveTo>
                    <a:cubicBezTo>
                      <a:pt x="1431372" y="0"/>
                      <a:pt x="1832765" y="166165"/>
                      <a:pt x="1881033" y="379100"/>
                    </a:cubicBezTo>
                    <a:lnTo>
                      <a:pt x="1885092" y="415115"/>
                    </a:lnTo>
                    <a:lnTo>
                      <a:pt x="1885092" y="429435"/>
                    </a:lnTo>
                    <a:lnTo>
                      <a:pt x="1881261" y="463422"/>
                    </a:lnTo>
                    <a:lnTo>
                      <a:pt x="1885092" y="501420"/>
                    </a:lnTo>
                    <a:lnTo>
                      <a:pt x="1885092" y="807228"/>
                    </a:lnTo>
                    <a:cubicBezTo>
                      <a:pt x="1885092" y="1327782"/>
                      <a:pt x="1463100" y="1749774"/>
                      <a:pt x="942546" y="1749774"/>
                    </a:cubicBezTo>
                    <a:cubicBezTo>
                      <a:pt x="421992" y="1749774"/>
                      <a:pt x="0" y="1327782"/>
                      <a:pt x="0" y="807228"/>
                    </a:cubicBezTo>
                    <a:lnTo>
                      <a:pt x="0" y="501420"/>
                    </a:lnTo>
                    <a:lnTo>
                      <a:pt x="4593" y="455863"/>
                    </a:lnTo>
                    <a:lnTo>
                      <a:pt x="807" y="422275"/>
                    </a:lnTo>
                    <a:cubicBezTo>
                      <a:pt x="807" y="189059"/>
                      <a:pt x="422799" y="0"/>
                      <a:pt x="94335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55919286-3FF3-4EA4-BEF5-FA410EBEEF84}"/>
                  </a:ext>
                </a:extLst>
              </p:cNvPr>
              <p:cNvSpPr/>
              <p:nvPr/>
            </p:nvSpPr>
            <p:spPr bwMode="auto">
              <a:xfrm rot="2700000">
                <a:off x="-2176968" y="7210560"/>
                <a:ext cx="509292" cy="464200"/>
              </a:xfrm>
              <a:custGeom>
                <a:avLst/>
                <a:gdLst>
                  <a:gd name="connsiteX0" fmla="*/ 32982 w 645772"/>
                  <a:gd name="connsiteY0" fmla="*/ 32982 h 580588"/>
                  <a:gd name="connsiteX1" fmla="*/ 112608 w 645772"/>
                  <a:gd name="connsiteY1" fmla="*/ 0 h 580588"/>
                  <a:gd name="connsiteX2" fmla="*/ 563027 w 645772"/>
                  <a:gd name="connsiteY2" fmla="*/ 0 h 580588"/>
                  <a:gd name="connsiteX3" fmla="*/ 642653 w 645772"/>
                  <a:gd name="connsiteY3" fmla="*/ 32982 h 580588"/>
                  <a:gd name="connsiteX4" fmla="*/ 645772 w 645772"/>
                  <a:gd name="connsiteY4" fmla="*/ 37607 h 580588"/>
                  <a:gd name="connsiteX5" fmla="*/ 592907 w 645772"/>
                  <a:gd name="connsiteY5" fmla="*/ 101734 h 580588"/>
                  <a:gd name="connsiteX6" fmla="*/ 484799 w 645772"/>
                  <a:gd name="connsiteY6" fmla="*/ 216863 h 580588"/>
                  <a:gd name="connsiteX7" fmla="*/ 32392 w 645772"/>
                  <a:gd name="connsiteY7" fmla="*/ 566636 h 580588"/>
                  <a:gd name="connsiteX8" fmla="*/ 3546 w 645772"/>
                  <a:gd name="connsiteY8" fmla="*/ 580588 h 580588"/>
                  <a:gd name="connsiteX9" fmla="*/ 0 w 645772"/>
                  <a:gd name="connsiteY9" fmla="*/ 563026 h 580588"/>
                  <a:gd name="connsiteX10" fmla="*/ 0 w 645772"/>
                  <a:gd name="connsiteY10" fmla="*/ 112608 h 580588"/>
                  <a:gd name="connsiteX11" fmla="*/ 32982 w 645772"/>
                  <a:gd name="connsiteY11" fmla="*/ 32982 h 5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45772" h="580588">
                    <a:moveTo>
                      <a:pt x="32982" y="32982"/>
                    </a:moveTo>
                    <a:cubicBezTo>
                      <a:pt x="53360" y="12604"/>
                      <a:pt x="81512" y="0"/>
                      <a:pt x="112608" y="0"/>
                    </a:cubicBezTo>
                    <a:lnTo>
                      <a:pt x="563027" y="0"/>
                    </a:lnTo>
                    <a:cubicBezTo>
                      <a:pt x="594123" y="0"/>
                      <a:pt x="622275" y="12604"/>
                      <a:pt x="642653" y="32982"/>
                    </a:cubicBezTo>
                    <a:lnTo>
                      <a:pt x="645772" y="37607"/>
                    </a:lnTo>
                    <a:lnTo>
                      <a:pt x="592907" y="101734"/>
                    </a:lnTo>
                    <a:cubicBezTo>
                      <a:pt x="558985" y="140269"/>
                      <a:pt x="522888" y="178773"/>
                      <a:pt x="484799" y="216863"/>
                    </a:cubicBezTo>
                    <a:cubicBezTo>
                      <a:pt x="332442" y="369220"/>
                      <a:pt x="173448" y="489698"/>
                      <a:pt x="32392" y="566636"/>
                    </a:cubicBezTo>
                    <a:lnTo>
                      <a:pt x="3546" y="580588"/>
                    </a:lnTo>
                    <a:lnTo>
                      <a:pt x="0" y="563026"/>
                    </a:lnTo>
                    <a:lnTo>
                      <a:pt x="0" y="112608"/>
                    </a:lnTo>
                    <a:cubicBezTo>
                      <a:pt x="0" y="81512"/>
                      <a:pt x="12604" y="53360"/>
                      <a:pt x="32982" y="3298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1"/>
                <a:tileRect/>
              </a:gradFill>
              <a:ln w="381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81C00A07-4E90-4B78-947B-BD890D63D53A}"/>
                  </a:ext>
                </a:extLst>
              </p:cNvPr>
              <p:cNvSpPr/>
              <p:nvPr/>
            </p:nvSpPr>
            <p:spPr bwMode="auto">
              <a:xfrm rot="6300000">
                <a:off x="-1598350" y="6993776"/>
                <a:ext cx="421548" cy="540190"/>
              </a:xfrm>
              <a:custGeom>
                <a:avLst/>
                <a:gdLst>
                  <a:gd name="connsiteX0" fmla="*/ 8849 w 534518"/>
                  <a:gd name="connsiteY0" fmla="*/ 606858 h 675634"/>
                  <a:gd name="connsiteX1" fmla="*/ 0 w 534518"/>
                  <a:gd name="connsiteY1" fmla="*/ 563026 h 675634"/>
                  <a:gd name="connsiteX2" fmla="*/ 0 w 534518"/>
                  <a:gd name="connsiteY2" fmla="*/ 112608 h 675634"/>
                  <a:gd name="connsiteX3" fmla="*/ 112608 w 534518"/>
                  <a:gd name="connsiteY3" fmla="*/ 0 h 675634"/>
                  <a:gd name="connsiteX4" fmla="*/ 227960 w 534518"/>
                  <a:gd name="connsiteY4" fmla="*/ 0 h 675634"/>
                  <a:gd name="connsiteX5" fmla="*/ 246551 w 534518"/>
                  <a:gd name="connsiteY5" fmla="*/ 21348 h 675634"/>
                  <a:gd name="connsiteX6" fmla="*/ 527154 w 534518"/>
                  <a:gd name="connsiteY6" fmla="*/ 644232 h 675634"/>
                  <a:gd name="connsiteX7" fmla="*/ 534518 w 534518"/>
                  <a:gd name="connsiteY7" fmla="*/ 675634 h 675634"/>
                  <a:gd name="connsiteX8" fmla="*/ 112608 w 534518"/>
                  <a:gd name="connsiteY8" fmla="*/ 675634 h 675634"/>
                  <a:gd name="connsiteX9" fmla="*/ 8849 w 534518"/>
                  <a:gd name="connsiteY9" fmla="*/ 606858 h 67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4518" h="675634">
                    <a:moveTo>
                      <a:pt x="8849" y="606858"/>
                    </a:moveTo>
                    <a:cubicBezTo>
                      <a:pt x="3151" y="593386"/>
                      <a:pt x="0" y="578574"/>
                      <a:pt x="0" y="563026"/>
                    </a:cubicBezTo>
                    <a:lnTo>
                      <a:pt x="0" y="112608"/>
                    </a:lnTo>
                    <a:cubicBezTo>
                      <a:pt x="0" y="50416"/>
                      <a:pt x="50416" y="0"/>
                      <a:pt x="112608" y="0"/>
                    </a:cubicBezTo>
                    <a:lnTo>
                      <a:pt x="227960" y="0"/>
                    </a:lnTo>
                    <a:lnTo>
                      <a:pt x="246551" y="21348"/>
                    </a:lnTo>
                    <a:cubicBezTo>
                      <a:pt x="353850" y="161874"/>
                      <a:pt x="457446" y="384077"/>
                      <a:pt x="527154" y="644232"/>
                    </a:cubicBezTo>
                    <a:lnTo>
                      <a:pt x="534518" y="675634"/>
                    </a:lnTo>
                    <a:lnTo>
                      <a:pt x="112608" y="675634"/>
                    </a:lnTo>
                    <a:cubicBezTo>
                      <a:pt x="65964" y="675634"/>
                      <a:pt x="25944" y="647275"/>
                      <a:pt x="8849" y="60685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1"/>
                <a:tileRect/>
              </a:gradFill>
              <a:ln w="381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1" name="四角形: 上の 2 つの角を丸める 860">
                <a:extLst>
                  <a:ext uri="{FF2B5EF4-FFF2-40B4-BE49-F238E27FC236}">
                    <a16:creationId xmlns:a16="http://schemas.microsoft.com/office/drawing/2014/main" id="{C4EF501C-E12D-4CE4-A166-2507499DEB7F}"/>
                  </a:ext>
                </a:extLst>
              </p:cNvPr>
              <p:cNvSpPr/>
              <p:nvPr/>
            </p:nvSpPr>
            <p:spPr bwMode="auto">
              <a:xfrm>
                <a:off x="-2585840" y="6489471"/>
                <a:ext cx="1885092" cy="221786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gradFill flip="none" rotWithShape="1">
                <a:gsLst>
                  <a:gs pos="0">
                    <a:srgbClr val="00B0F0">
                      <a:alpha val="20000"/>
                    </a:srgbClr>
                  </a:gs>
                  <a:gs pos="50000">
                    <a:srgbClr val="00B0F0">
                      <a:alpha val="0"/>
                    </a:srgbClr>
                  </a:gs>
                  <a:gs pos="100000">
                    <a:srgbClr val="00B0F0">
                      <a:alpha val="20000"/>
                    </a:srgbClr>
                  </a:gs>
                </a:gsLst>
                <a:lin ang="10800000" scaled="1"/>
                <a:tileRect/>
              </a:gradFill>
              <a:ln w="9525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DB16613F-B2CE-4417-8AC7-D3C8A3BE2C5F}"/>
                  </a:ext>
                </a:extLst>
              </p:cNvPr>
              <p:cNvSpPr/>
              <p:nvPr/>
            </p:nvSpPr>
            <p:spPr bwMode="auto">
              <a:xfrm>
                <a:off x="-891843" y="7064099"/>
                <a:ext cx="99594" cy="570529"/>
              </a:xfrm>
              <a:custGeom>
                <a:avLst/>
                <a:gdLst>
                  <a:gd name="connsiteX0" fmla="*/ 45005 w 90010"/>
                  <a:gd name="connsiteY0" fmla="*/ 176212 h 540060"/>
                  <a:gd name="connsiteX1" fmla="*/ 90010 w 90010"/>
                  <a:gd name="connsiteY1" fmla="*/ 221217 h 540060"/>
                  <a:gd name="connsiteX2" fmla="*/ 90010 w 90010"/>
                  <a:gd name="connsiteY2" fmla="*/ 495055 h 540060"/>
                  <a:gd name="connsiteX3" fmla="*/ 45005 w 90010"/>
                  <a:gd name="connsiteY3" fmla="*/ 540060 h 540060"/>
                  <a:gd name="connsiteX4" fmla="*/ 0 w 90010"/>
                  <a:gd name="connsiteY4" fmla="*/ 495055 h 540060"/>
                  <a:gd name="connsiteX5" fmla="*/ 0 w 90010"/>
                  <a:gd name="connsiteY5" fmla="*/ 221217 h 540060"/>
                  <a:gd name="connsiteX6" fmla="*/ 45005 w 90010"/>
                  <a:gd name="connsiteY6" fmla="*/ 176212 h 540060"/>
                  <a:gd name="connsiteX7" fmla="*/ 45005 w 90010"/>
                  <a:gd name="connsiteY7" fmla="*/ 0 h 540060"/>
                  <a:gd name="connsiteX8" fmla="*/ 90010 w 90010"/>
                  <a:gd name="connsiteY8" fmla="*/ 45005 h 540060"/>
                  <a:gd name="connsiteX9" fmla="*/ 90010 w 90010"/>
                  <a:gd name="connsiteY9" fmla="*/ 88346 h 540060"/>
                  <a:gd name="connsiteX10" fmla="*/ 45005 w 90010"/>
                  <a:gd name="connsiteY10" fmla="*/ 133351 h 540060"/>
                  <a:gd name="connsiteX11" fmla="*/ 0 w 90010"/>
                  <a:gd name="connsiteY11" fmla="*/ 88346 h 540060"/>
                  <a:gd name="connsiteX12" fmla="*/ 0 w 90010"/>
                  <a:gd name="connsiteY12" fmla="*/ 45005 h 540060"/>
                  <a:gd name="connsiteX13" fmla="*/ 45005 w 90010"/>
                  <a:gd name="connsiteY13" fmla="*/ 0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010" h="540060">
                    <a:moveTo>
                      <a:pt x="45005" y="176212"/>
                    </a:moveTo>
                    <a:cubicBezTo>
                      <a:pt x="69861" y="176212"/>
                      <a:pt x="90010" y="196361"/>
                      <a:pt x="90010" y="221217"/>
                    </a:cubicBezTo>
                    <a:lnTo>
                      <a:pt x="90010" y="495055"/>
                    </a:lnTo>
                    <a:cubicBezTo>
                      <a:pt x="90010" y="519911"/>
                      <a:pt x="69861" y="540060"/>
                      <a:pt x="45005" y="540060"/>
                    </a:cubicBezTo>
                    <a:cubicBezTo>
                      <a:pt x="20149" y="540060"/>
                      <a:pt x="0" y="519911"/>
                      <a:pt x="0" y="495055"/>
                    </a:cubicBezTo>
                    <a:lnTo>
                      <a:pt x="0" y="221217"/>
                    </a:lnTo>
                    <a:cubicBezTo>
                      <a:pt x="0" y="196361"/>
                      <a:pt x="20149" y="176212"/>
                      <a:pt x="45005" y="176212"/>
                    </a:cubicBezTo>
                    <a:close/>
                    <a:moveTo>
                      <a:pt x="45005" y="0"/>
                    </a:moveTo>
                    <a:cubicBezTo>
                      <a:pt x="69861" y="0"/>
                      <a:pt x="90010" y="20149"/>
                      <a:pt x="90010" y="45005"/>
                    </a:cubicBezTo>
                    <a:lnTo>
                      <a:pt x="90010" y="88346"/>
                    </a:lnTo>
                    <a:cubicBezTo>
                      <a:pt x="90010" y="113202"/>
                      <a:pt x="69861" y="133351"/>
                      <a:pt x="45005" y="133351"/>
                    </a:cubicBezTo>
                    <a:cubicBezTo>
                      <a:pt x="20149" y="133351"/>
                      <a:pt x="0" y="113202"/>
                      <a:pt x="0" y="88346"/>
                    </a:cubicBezTo>
                    <a:lnTo>
                      <a:pt x="0" y="45005"/>
                    </a:lnTo>
                    <a:cubicBezTo>
                      <a:pt x="0" y="20149"/>
                      <a:pt x="20149" y="0"/>
                      <a:pt x="450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11384A6F-D809-4535-9A51-923FECF2122C}"/>
                  </a:ext>
                </a:extLst>
              </p:cNvPr>
              <p:cNvSpPr/>
              <p:nvPr/>
            </p:nvSpPr>
            <p:spPr bwMode="auto">
              <a:xfrm>
                <a:off x="-2585033" y="6302239"/>
                <a:ext cx="1885092" cy="844550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50000">
                    <a:srgbClr val="FFFFFF"/>
                  </a:gs>
                  <a:gs pos="100000">
                    <a:srgbClr val="CCECFF"/>
                  </a:gs>
                </a:gsLst>
                <a:lin ang="10800000" scaled="1"/>
                <a:tileRect/>
              </a:gradFill>
              <a:ln w="1905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F5042ABC-6E33-4B87-98E6-0C2E6D757DF3}"/>
                  </a:ext>
                </a:extLst>
              </p:cNvPr>
              <p:cNvSpPr/>
              <p:nvPr/>
            </p:nvSpPr>
            <p:spPr bwMode="auto">
              <a:xfrm>
                <a:off x="-2192644" y="6979920"/>
                <a:ext cx="1100445" cy="166869"/>
              </a:xfrm>
              <a:custGeom>
                <a:avLst/>
                <a:gdLst>
                  <a:gd name="connsiteX0" fmla="*/ 550122 w 1100445"/>
                  <a:gd name="connsiteY0" fmla="*/ 0 h 166869"/>
                  <a:gd name="connsiteX1" fmla="*/ 1026134 w 1100445"/>
                  <a:gd name="connsiteY1" fmla="*/ 60936 h 166869"/>
                  <a:gd name="connsiteX2" fmla="*/ 1100445 w 1100445"/>
                  <a:gd name="connsiteY2" fmla="*/ 86138 h 166869"/>
                  <a:gd name="connsiteX3" fmla="*/ 1077145 w 1100445"/>
                  <a:gd name="connsiteY3" fmla="*/ 94751 h 166869"/>
                  <a:gd name="connsiteX4" fmla="*/ 550158 w 1100445"/>
                  <a:gd name="connsiteY4" fmla="*/ 166869 h 166869"/>
                  <a:gd name="connsiteX5" fmla="*/ 23172 w 1100445"/>
                  <a:gd name="connsiteY5" fmla="*/ 94751 h 166869"/>
                  <a:gd name="connsiteX6" fmla="*/ 0 w 1100445"/>
                  <a:gd name="connsiteY6" fmla="*/ 86186 h 166869"/>
                  <a:gd name="connsiteX7" fmla="*/ 46829 w 1100445"/>
                  <a:gd name="connsiteY7" fmla="*/ 68876 h 166869"/>
                  <a:gd name="connsiteX8" fmla="*/ 550122 w 1100445"/>
                  <a:gd name="connsiteY8" fmla="*/ 0 h 16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0445" h="166869">
                    <a:moveTo>
                      <a:pt x="550122" y="0"/>
                    </a:moveTo>
                    <a:cubicBezTo>
                      <a:pt x="724901" y="0"/>
                      <a:pt x="888046" y="22317"/>
                      <a:pt x="1026134" y="60936"/>
                    </a:cubicBezTo>
                    <a:lnTo>
                      <a:pt x="1100445" y="86138"/>
                    </a:lnTo>
                    <a:lnTo>
                      <a:pt x="1077145" y="94751"/>
                    </a:lnTo>
                    <a:cubicBezTo>
                      <a:pt x="926713" y="140283"/>
                      <a:pt x="745366" y="166869"/>
                      <a:pt x="550158" y="166869"/>
                    </a:cubicBezTo>
                    <a:cubicBezTo>
                      <a:pt x="354950" y="166869"/>
                      <a:pt x="173603" y="140283"/>
                      <a:pt x="23172" y="94751"/>
                    </a:cubicBezTo>
                    <a:lnTo>
                      <a:pt x="0" y="86186"/>
                    </a:lnTo>
                    <a:lnTo>
                      <a:pt x="46829" y="68876"/>
                    </a:lnTo>
                    <a:cubicBezTo>
                      <a:pt x="190497" y="25391"/>
                      <a:pt x="363691" y="0"/>
                      <a:pt x="55012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5" name="四角形: 角を丸くする 864">
                <a:extLst>
                  <a:ext uri="{FF2B5EF4-FFF2-40B4-BE49-F238E27FC236}">
                    <a16:creationId xmlns:a16="http://schemas.microsoft.com/office/drawing/2014/main" id="{D488E9A3-0E90-4207-AD2C-66EA95F8EA25}"/>
                  </a:ext>
                </a:extLst>
              </p:cNvPr>
              <p:cNvSpPr/>
              <p:nvPr/>
            </p:nvSpPr>
            <p:spPr bwMode="auto">
              <a:xfrm rot="976069">
                <a:off x="-1083629" y="5955312"/>
                <a:ext cx="103208" cy="1132437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45" name="グループ化 844">
              <a:extLst>
                <a:ext uri="{FF2B5EF4-FFF2-40B4-BE49-F238E27FC236}">
                  <a16:creationId xmlns:a16="http://schemas.microsoft.com/office/drawing/2014/main" id="{90ECF1B5-D497-44BD-8EA8-97D8ACAEF8AB}"/>
                </a:ext>
              </a:extLst>
            </p:cNvPr>
            <p:cNvGrpSpPr/>
            <p:nvPr/>
          </p:nvGrpSpPr>
          <p:grpSpPr>
            <a:xfrm>
              <a:off x="-674438" y="3747820"/>
              <a:ext cx="682164" cy="1359509"/>
              <a:chOff x="-2585840" y="5955312"/>
              <a:chExt cx="1885899" cy="3758476"/>
            </a:xfrm>
          </p:grpSpPr>
          <p:sp>
            <p:nvSpPr>
              <p:cNvPr id="846" name="楕円 845">
                <a:extLst>
                  <a:ext uri="{FF2B5EF4-FFF2-40B4-BE49-F238E27FC236}">
                    <a16:creationId xmlns:a16="http://schemas.microsoft.com/office/drawing/2014/main" id="{E6BF685D-7561-4C03-AC6F-A23A652D416D}"/>
                  </a:ext>
                </a:extLst>
              </p:cNvPr>
              <p:cNvSpPr/>
              <p:nvPr/>
            </p:nvSpPr>
            <p:spPr bwMode="auto">
              <a:xfrm>
                <a:off x="-2351524" y="9142560"/>
                <a:ext cx="1418074" cy="57122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50000">
                    <a:srgbClr val="FFFFFF"/>
                  </a:gs>
                  <a:gs pos="100000">
                    <a:srgbClr val="CCECFF"/>
                  </a:gs>
                </a:gsLst>
                <a:lin ang="10800000" scaled="1"/>
                <a:tileRect/>
              </a:gradFill>
              <a:ln w="1905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7" name="四角形: 上の 2 つの角を丸める 846">
                <a:extLst>
                  <a:ext uri="{FF2B5EF4-FFF2-40B4-BE49-F238E27FC236}">
                    <a16:creationId xmlns:a16="http://schemas.microsoft.com/office/drawing/2014/main" id="{562519FF-7B34-4209-8318-78465017770D}"/>
                  </a:ext>
                </a:extLst>
              </p:cNvPr>
              <p:cNvSpPr/>
              <p:nvPr/>
            </p:nvSpPr>
            <p:spPr bwMode="auto">
              <a:xfrm rot="10800000">
                <a:off x="-1743538" y="8608138"/>
                <a:ext cx="170813" cy="85332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adFill flip="none" rotWithShape="1">
                <a:gsLst>
                  <a:gs pos="0">
                    <a:srgbClr val="00B0F0">
                      <a:alpha val="20000"/>
                    </a:srgbClr>
                  </a:gs>
                  <a:gs pos="50000">
                    <a:srgbClr val="00B0F0">
                      <a:alpha val="0"/>
                    </a:srgbClr>
                  </a:gs>
                  <a:gs pos="100000">
                    <a:srgbClr val="00B0F0">
                      <a:alpha val="20000"/>
                    </a:srgbClr>
                  </a:gs>
                </a:gsLst>
                <a:lin ang="10800000" scaled="1"/>
                <a:tileRect/>
              </a:gradFill>
              <a:ln w="9525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397C72C4-83EE-42D3-A51E-4A00C71A188A}"/>
                  </a:ext>
                </a:extLst>
              </p:cNvPr>
              <p:cNvSpPr/>
              <p:nvPr/>
            </p:nvSpPr>
            <p:spPr bwMode="auto">
              <a:xfrm>
                <a:off x="-2543462" y="6979920"/>
                <a:ext cx="1800336" cy="1671102"/>
              </a:xfrm>
              <a:custGeom>
                <a:avLst/>
                <a:gdLst>
                  <a:gd name="connsiteX0" fmla="*/ 943353 w 1885092"/>
                  <a:gd name="connsiteY0" fmla="*/ 0 h 1749774"/>
                  <a:gd name="connsiteX1" fmla="*/ 1881033 w 1885092"/>
                  <a:gd name="connsiteY1" fmla="*/ 379100 h 1749774"/>
                  <a:gd name="connsiteX2" fmla="*/ 1885092 w 1885092"/>
                  <a:gd name="connsiteY2" fmla="*/ 415115 h 1749774"/>
                  <a:gd name="connsiteX3" fmla="*/ 1885092 w 1885092"/>
                  <a:gd name="connsiteY3" fmla="*/ 429435 h 1749774"/>
                  <a:gd name="connsiteX4" fmla="*/ 1881261 w 1885092"/>
                  <a:gd name="connsiteY4" fmla="*/ 463422 h 1749774"/>
                  <a:gd name="connsiteX5" fmla="*/ 1885092 w 1885092"/>
                  <a:gd name="connsiteY5" fmla="*/ 501420 h 1749774"/>
                  <a:gd name="connsiteX6" fmla="*/ 1885092 w 1885092"/>
                  <a:gd name="connsiteY6" fmla="*/ 807228 h 1749774"/>
                  <a:gd name="connsiteX7" fmla="*/ 942546 w 1885092"/>
                  <a:gd name="connsiteY7" fmla="*/ 1749774 h 1749774"/>
                  <a:gd name="connsiteX8" fmla="*/ 0 w 1885092"/>
                  <a:gd name="connsiteY8" fmla="*/ 807228 h 1749774"/>
                  <a:gd name="connsiteX9" fmla="*/ 0 w 1885092"/>
                  <a:gd name="connsiteY9" fmla="*/ 501420 h 1749774"/>
                  <a:gd name="connsiteX10" fmla="*/ 4593 w 1885092"/>
                  <a:gd name="connsiteY10" fmla="*/ 455863 h 1749774"/>
                  <a:gd name="connsiteX11" fmla="*/ 807 w 1885092"/>
                  <a:gd name="connsiteY11" fmla="*/ 422275 h 1749774"/>
                  <a:gd name="connsiteX12" fmla="*/ 943353 w 1885092"/>
                  <a:gd name="connsiteY12" fmla="*/ 0 h 1749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85092" h="1749774">
                    <a:moveTo>
                      <a:pt x="943353" y="0"/>
                    </a:moveTo>
                    <a:cubicBezTo>
                      <a:pt x="1431372" y="0"/>
                      <a:pt x="1832765" y="166165"/>
                      <a:pt x="1881033" y="379100"/>
                    </a:cubicBezTo>
                    <a:lnTo>
                      <a:pt x="1885092" y="415115"/>
                    </a:lnTo>
                    <a:lnTo>
                      <a:pt x="1885092" y="429435"/>
                    </a:lnTo>
                    <a:lnTo>
                      <a:pt x="1881261" y="463422"/>
                    </a:lnTo>
                    <a:lnTo>
                      <a:pt x="1885092" y="501420"/>
                    </a:lnTo>
                    <a:lnTo>
                      <a:pt x="1885092" y="807228"/>
                    </a:lnTo>
                    <a:cubicBezTo>
                      <a:pt x="1885092" y="1327782"/>
                      <a:pt x="1463100" y="1749774"/>
                      <a:pt x="942546" y="1749774"/>
                    </a:cubicBezTo>
                    <a:cubicBezTo>
                      <a:pt x="421992" y="1749774"/>
                      <a:pt x="0" y="1327782"/>
                      <a:pt x="0" y="807228"/>
                    </a:cubicBezTo>
                    <a:lnTo>
                      <a:pt x="0" y="501420"/>
                    </a:lnTo>
                    <a:lnTo>
                      <a:pt x="4593" y="455863"/>
                    </a:lnTo>
                    <a:lnTo>
                      <a:pt x="807" y="422275"/>
                    </a:lnTo>
                    <a:cubicBezTo>
                      <a:pt x="807" y="189059"/>
                      <a:pt x="422799" y="0"/>
                      <a:pt x="94335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4C951D1C-0B83-4D75-A40F-C32F1F0FEC78}"/>
                  </a:ext>
                </a:extLst>
              </p:cNvPr>
              <p:cNvSpPr/>
              <p:nvPr/>
            </p:nvSpPr>
            <p:spPr bwMode="auto">
              <a:xfrm rot="2700000">
                <a:off x="-2176968" y="7210560"/>
                <a:ext cx="509292" cy="464200"/>
              </a:xfrm>
              <a:custGeom>
                <a:avLst/>
                <a:gdLst>
                  <a:gd name="connsiteX0" fmla="*/ 32982 w 645772"/>
                  <a:gd name="connsiteY0" fmla="*/ 32982 h 580588"/>
                  <a:gd name="connsiteX1" fmla="*/ 112608 w 645772"/>
                  <a:gd name="connsiteY1" fmla="*/ 0 h 580588"/>
                  <a:gd name="connsiteX2" fmla="*/ 563027 w 645772"/>
                  <a:gd name="connsiteY2" fmla="*/ 0 h 580588"/>
                  <a:gd name="connsiteX3" fmla="*/ 642653 w 645772"/>
                  <a:gd name="connsiteY3" fmla="*/ 32982 h 580588"/>
                  <a:gd name="connsiteX4" fmla="*/ 645772 w 645772"/>
                  <a:gd name="connsiteY4" fmla="*/ 37607 h 580588"/>
                  <a:gd name="connsiteX5" fmla="*/ 592907 w 645772"/>
                  <a:gd name="connsiteY5" fmla="*/ 101734 h 580588"/>
                  <a:gd name="connsiteX6" fmla="*/ 484799 w 645772"/>
                  <a:gd name="connsiteY6" fmla="*/ 216863 h 580588"/>
                  <a:gd name="connsiteX7" fmla="*/ 32392 w 645772"/>
                  <a:gd name="connsiteY7" fmla="*/ 566636 h 580588"/>
                  <a:gd name="connsiteX8" fmla="*/ 3546 w 645772"/>
                  <a:gd name="connsiteY8" fmla="*/ 580588 h 580588"/>
                  <a:gd name="connsiteX9" fmla="*/ 0 w 645772"/>
                  <a:gd name="connsiteY9" fmla="*/ 563026 h 580588"/>
                  <a:gd name="connsiteX10" fmla="*/ 0 w 645772"/>
                  <a:gd name="connsiteY10" fmla="*/ 112608 h 580588"/>
                  <a:gd name="connsiteX11" fmla="*/ 32982 w 645772"/>
                  <a:gd name="connsiteY11" fmla="*/ 32982 h 5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45772" h="580588">
                    <a:moveTo>
                      <a:pt x="32982" y="32982"/>
                    </a:moveTo>
                    <a:cubicBezTo>
                      <a:pt x="53360" y="12604"/>
                      <a:pt x="81512" y="0"/>
                      <a:pt x="112608" y="0"/>
                    </a:cubicBezTo>
                    <a:lnTo>
                      <a:pt x="563027" y="0"/>
                    </a:lnTo>
                    <a:cubicBezTo>
                      <a:pt x="594123" y="0"/>
                      <a:pt x="622275" y="12604"/>
                      <a:pt x="642653" y="32982"/>
                    </a:cubicBezTo>
                    <a:lnTo>
                      <a:pt x="645772" y="37607"/>
                    </a:lnTo>
                    <a:lnTo>
                      <a:pt x="592907" y="101734"/>
                    </a:lnTo>
                    <a:cubicBezTo>
                      <a:pt x="558985" y="140269"/>
                      <a:pt x="522888" y="178773"/>
                      <a:pt x="484799" y="216863"/>
                    </a:cubicBezTo>
                    <a:cubicBezTo>
                      <a:pt x="332442" y="369220"/>
                      <a:pt x="173448" y="489698"/>
                      <a:pt x="32392" y="566636"/>
                    </a:cubicBezTo>
                    <a:lnTo>
                      <a:pt x="3546" y="580588"/>
                    </a:lnTo>
                    <a:lnTo>
                      <a:pt x="0" y="563026"/>
                    </a:lnTo>
                    <a:lnTo>
                      <a:pt x="0" y="112608"/>
                    </a:lnTo>
                    <a:cubicBezTo>
                      <a:pt x="0" y="81512"/>
                      <a:pt x="12604" y="53360"/>
                      <a:pt x="32982" y="3298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1"/>
                <a:tileRect/>
              </a:gradFill>
              <a:ln w="381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0F68E052-E93A-4184-B7C5-00103E681DDB}"/>
                  </a:ext>
                </a:extLst>
              </p:cNvPr>
              <p:cNvSpPr/>
              <p:nvPr/>
            </p:nvSpPr>
            <p:spPr bwMode="auto">
              <a:xfrm rot="6300000">
                <a:off x="-1598350" y="6993776"/>
                <a:ext cx="421548" cy="540190"/>
              </a:xfrm>
              <a:custGeom>
                <a:avLst/>
                <a:gdLst>
                  <a:gd name="connsiteX0" fmla="*/ 8849 w 534518"/>
                  <a:gd name="connsiteY0" fmla="*/ 606858 h 675634"/>
                  <a:gd name="connsiteX1" fmla="*/ 0 w 534518"/>
                  <a:gd name="connsiteY1" fmla="*/ 563026 h 675634"/>
                  <a:gd name="connsiteX2" fmla="*/ 0 w 534518"/>
                  <a:gd name="connsiteY2" fmla="*/ 112608 h 675634"/>
                  <a:gd name="connsiteX3" fmla="*/ 112608 w 534518"/>
                  <a:gd name="connsiteY3" fmla="*/ 0 h 675634"/>
                  <a:gd name="connsiteX4" fmla="*/ 227960 w 534518"/>
                  <a:gd name="connsiteY4" fmla="*/ 0 h 675634"/>
                  <a:gd name="connsiteX5" fmla="*/ 246551 w 534518"/>
                  <a:gd name="connsiteY5" fmla="*/ 21348 h 675634"/>
                  <a:gd name="connsiteX6" fmla="*/ 527154 w 534518"/>
                  <a:gd name="connsiteY6" fmla="*/ 644232 h 675634"/>
                  <a:gd name="connsiteX7" fmla="*/ 534518 w 534518"/>
                  <a:gd name="connsiteY7" fmla="*/ 675634 h 675634"/>
                  <a:gd name="connsiteX8" fmla="*/ 112608 w 534518"/>
                  <a:gd name="connsiteY8" fmla="*/ 675634 h 675634"/>
                  <a:gd name="connsiteX9" fmla="*/ 8849 w 534518"/>
                  <a:gd name="connsiteY9" fmla="*/ 606858 h 67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4518" h="675634">
                    <a:moveTo>
                      <a:pt x="8849" y="606858"/>
                    </a:moveTo>
                    <a:cubicBezTo>
                      <a:pt x="3151" y="593386"/>
                      <a:pt x="0" y="578574"/>
                      <a:pt x="0" y="563026"/>
                    </a:cubicBezTo>
                    <a:lnTo>
                      <a:pt x="0" y="112608"/>
                    </a:lnTo>
                    <a:cubicBezTo>
                      <a:pt x="0" y="50416"/>
                      <a:pt x="50416" y="0"/>
                      <a:pt x="112608" y="0"/>
                    </a:cubicBezTo>
                    <a:lnTo>
                      <a:pt x="227960" y="0"/>
                    </a:lnTo>
                    <a:lnTo>
                      <a:pt x="246551" y="21348"/>
                    </a:lnTo>
                    <a:cubicBezTo>
                      <a:pt x="353850" y="161874"/>
                      <a:pt x="457446" y="384077"/>
                      <a:pt x="527154" y="644232"/>
                    </a:cubicBezTo>
                    <a:lnTo>
                      <a:pt x="534518" y="675634"/>
                    </a:lnTo>
                    <a:lnTo>
                      <a:pt x="112608" y="675634"/>
                    </a:lnTo>
                    <a:cubicBezTo>
                      <a:pt x="65964" y="675634"/>
                      <a:pt x="25944" y="647275"/>
                      <a:pt x="8849" y="60685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1"/>
                <a:tileRect/>
              </a:gradFill>
              <a:ln w="381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1" name="四角形: 上の 2 つの角を丸める 850">
                <a:extLst>
                  <a:ext uri="{FF2B5EF4-FFF2-40B4-BE49-F238E27FC236}">
                    <a16:creationId xmlns:a16="http://schemas.microsoft.com/office/drawing/2014/main" id="{CA9C4274-8008-45AC-A567-6414C85A7CC1}"/>
                  </a:ext>
                </a:extLst>
              </p:cNvPr>
              <p:cNvSpPr/>
              <p:nvPr/>
            </p:nvSpPr>
            <p:spPr bwMode="auto">
              <a:xfrm>
                <a:off x="-2585840" y="6489471"/>
                <a:ext cx="1885092" cy="221786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gradFill flip="none" rotWithShape="1">
                <a:gsLst>
                  <a:gs pos="0">
                    <a:srgbClr val="00B0F0">
                      <a:alpha val="20000"/>
                    </a:srgbClr>
                  </a:gs>
                  <a:gs pos="50000">
                    <a:srgbClr val="00B0F0">
                      <a:alpha val="0"/>
                    </a:srgbClr>
                  </a:gs>
                  <a:gs pos="100000">
                    <a:srgbClr val="00B0F0">
                      <a:alpha val="20000"/>
                    </a:srgbClr>
                  </a:gs>
                </a:gsLst>
                <a:lin ang="10800000" scaled="1"/>
                <a:tileRect/>
              </a:gradFill>
              <a:ln w="9525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FFCC0F64-DD98-4FF3-A93C-DC072351FABD}"/>
                  </a:ext>
                </a:extLst>
              </p:cNvPr>
              <p:cNvSpPr/>
              <p:nvPr/>
            </p:nvSpPr>
            <p:spPr bwMode="auto">
              <a:xfrm>
                <a:off x="-891843" y="7064099"/>
                <a:ext cx="99594" cy="570529"/>
              </a:xfrm>
              <a:custGeom>
                <a:avLst/>
                <a:gdLst>
                  <a:gd name="connsiteX0" fmla="*/ 45005 w 90010"/>
                  <a:gd name="connsiteY0" fmla="*/ 176212 h 540060"/>
                  <a:gd name="connsiteX1" fmla="*/ 90010 w 90010"/>
                  <a:gd name="connsiteY1" fmla="*/ 221217 h 540060"/>
                  <a:gd name="connsiteX2" fmla="*/ 90010 w 90010"/>
                  <a:gd name="connsiteY2" fmla="*/ 495055 h 540060"/>
                  <a:gd name="connsiteX3" fmla="*/ 45005 w 90010"/>
                  <a:gd name="connsiteY3" fmla="*/ 540060 h 540060"/>
                  <a:gd name="connsiteX4" fmla="*/ 0 w 90010"/>
                  <a:gd name="connsiteY4" fmla="*/ 495055 h 540060"/>
                  <a:gd name="connsiteX5" fmla="*/ 0 w 90010"/>
                  <a:gd name="connsiteY5" fmla="*/ 221217 h 540060"/>
                  <a:gd name="connsiteX6" fmla="*/ 45005 w 90010"/>
                  <a:gd name="connsiteY6" fmla="*/ 176212 h 540060"/>
                  <a:gd name="connsiteX7" fmla="*/ 45005 w 90010"/>
                  <a:gd name="connsiteY7" fmla="*/ 0 h 540060"/>
                  <a:gd name="connsiteX8" fmla="*/ 90010 w 90010"/>
                  <a:gd name="connsiteY8" fmla="*/ 45005 h 540060"/>
                  <a:gd name="connsiteX9" fmla="*/ 90010 w 90010"/>
                  <a:gd name="connsiteY9" fmla="*/ 88346 h 540060"/>
                  <a:gd name="connsiteX10" fmla="*/ 45005 w 90010"/>
                  <a:gd name="connsiteY10" fmla="*/ 133351 h 540060"/>
                  <a:gd name="connsiteX11" fmla="*/ 0 w 90010"/>
                  <a:gd name="connsiteY11" fmla="*/ 88346 h 540060"/>
                  <a:gd name="connsiteX12" fmla="*/ 0 w 90010"/>
                  <a:gd name="connsiteY12" fmla="*/ 45005 h 540060"/>
                  <a:gd name="connsiteX13" fmla="*/ 45005 w 90010"/>
                  <a:gd name="connsiteY13" fmla="*/ 0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010" h="540060">
                    <a:moveTo>
                      <a:pt x="45005" y="176212"/>
                    </a:moveTo>
                    <a:cubicBezTo>
                      <a:pt x="69861" y="176212"/>
                      <a:pt x="90010" y="196361"/>
                      <a:pt x="90010" y="221217"/>
                    </a:cubicBezTo>
                    <a:lnTo>
                      <a:pt x="90010" y="495055"/>
                    </a:lnTo>
                    <a:cubicBezTo>
                      <a:pt x="90010" y="519911"/>
                      <a:pt x="69861" y="540060"/>
                      <a:pt x="45005" y="540060"/>
                    </a:cubicBezTo>
                    <a:cubicBezTo>
                      <a:pt x="20149" y="540060"/>
                      <a:pt x="0" y="519911"/>
                      <a:pt x="0" y="495055"/>
                    </a:cubicBezTo>
                    <a:lnTo>
                      <a:pt x="0" y="221217"/>
                    </a:lnTo>
                    <a:cubicBezTo>
                      <a:pt x="0" y="196361"/>
                      <a:pt x="20149" y="176212"/>
                      <a:pt x="45005" y="176212"/>
                    </a:cubicBezTo>
                    <a:close/>
                    <a:moveTo>
                      <a:pt x="45005" y="0"/>
                    </a:moveTo>
                    <a:cubicBezTo>
                      <a:pt x="69861" y="0"/>
                      <a:pt x="90010" y="20149"/>
                      <a:pt x="90010" y="45005"/>
                    </a:cubicBezTo>
                    <a:lnTo>
                      <a:pt x="90010" y="88346"/>
                    </a:lnTo>
                    <a:cubicBezTo>
                      <a:pt x="90010" y="113202"/>
                      <a:pt x="69861" y="133351"/>
                      <a:pt x="45005" y="133351"/>
                    </a:cubicBezTo>
                    <a:cubicBezTo>
                      <a:pt x="20149" y="133351"/>
                      <a:pt x="0" y="113202"/>
                      <a:pt x="0" y="88346"/>
                    </a:cubicBezTo>
                    <a:lnTo>
                      <a:pt x="0" y="45005"/>
                    </a:lnTo>
                    <a:cubicBezTo>
                      <a:pt x="0" y="20149"/>
                      <a:pt x="20149" y="0"/>
                      <a:pt x="450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3" name="楕円 852">
                <a:extLst>
                  <a:ext uri="{FF2B5EF4-FFF2-40B4-BE49-F238E27FC236}">
                    <a16:creationId xmlns:a16="http://schemas.microsoft.com/office/drawing/2014/main" id="{2909E450-80E1-41BC-8409-D49C6FBF3910}"/>
                  </a:ext>
                </a:extLst>
              </p:cNvPr>
              <p:cNvSpPr/>
              <p:nvPr/>
            </p:nvSpPr>
            <p:spPr bwMode="auto">
              <a:xfrm>
                <a:off x="-2585033" y="6302239"/>
                <a:ext cx="1885092" cy="844550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50000">
                    <a:srgbClr val="FFFFFF"/>
                  </a:gs>
                  <a:gs pos="100000">
                    <a:srgbClr val="CCECFF"/>
                  </a:gs>
                </a:gsLst>
                <a:lin ang="10800000" scaled="1"/>
                <a:tileRect/>
              </a:gradFill>
              <a:ln w="1905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3FA2CEF5-D90B-4BE1-A8C3-0414CAC3E2DC}"/>
                  </a:ext>
                </a:extLst>
              </p:cNvPr>
              <p:cNvSpPr/>
              <p:nvPr/>
            </p:nvSpPr>
            <p:spPr bwMode="auto">
              <a:xfrm>
                <a:off x="-2192644" y="6979920"/>
                <a:ext cx="1100445" cy="166869"/>
              </a:xfrm>
              <a:custGeom>
                <a:avLst/>
                <a:gdLst>
                  <a:gd name="connsiteX0" fmla="*/ 550122 w 1100445"/>
                  <a:gd name="connsiteY0" fmla="*/ 0 h 166869"/>
                  <a:gd name="connsiteX1" fmla="*/ 1026134 w 1100445"/>
                  <a:gd name="connsiteY1" fmla="*/ 60936 h 166869"/>
                  <a:gd name="connsiteX2" fmla="*/ 1100445 w 1100445"/>
                  <a:gd name="connsiteY2" fmla="*/ 86138 h 166869"/>
                  <a:gd name="connsiteX3" fmla="*/ 1077145 w 1100445"/>
                  <a:gd name="connsiteY3" fmla="*/ 94751 h 166869"/>
                  <a:gd name="connsiteX4" fmla="*/ 550158 w 1100445"/>
                  <a:gd name="connsiteY4" fmla="*/ 166869 h 166869"/>
                  <a:gd name="connsiteX5" fmla="*/ 23172 w 1100445"/>
                  <a:gd name="connsiteY5" fmla="*/ 94751 h 166869"/>
                  <a:gd name="connsiteX6" fmla="*/ 0 w 1100445"/>
                  <a:gd name="connsiteY6" fmla="*/ 86186 h 166869"/>
                  <a:gd name="connsiteX7" fmla="*/ 46829 w 1100445"/>
                  <a:gd name="connsiteY7" fmla="*/ 68876 h 166869"/>
                  <a:gd name="connsiteX8" fmla="*/ 550122 w 1100445"/>
                  <a:gd name="connsiteY8" fmla="*/ 0 h 16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0445" h="166869">
                    <a:moveTo>
                      <a:pt x="550122" y="0"/>
                    </a:moveTo>
                    <a:cubicBezTo>
                      <a:pt x="724901" y="0"/>
                      <a:pt x="888046" y="22317"/>
                      <a:pt x="1026134" y="60936"/>
                    </a:cubicBezTo>
                    <a:lnTo>
                      <a:pt x="1100445" y="86138"/>
                    </a:lnTo>
                    <a:lnTo>
                      <a:pt x="1077145" y="94751"/>
                    </a:lnTo>
                    <a:cubicBezTo>
                      <a:pt x="926713" y="140283"/>
                      <a:pt x="745366" y="166869"/>
                      <a:pt x="550158" y="166869"/>
                    </a:cubicBezTo>
                    <a:cubicBezTo>
                      <a:pt x="354950" y="166869"/>
                      <a:pt x="173603" y="140283"/>
                      <a:pt x="23172" y="94751"/>
                    </a:cubicBezTo>
                    <a:lnTo>
                      <a:pt x="0" y="86186"/>
                    </a:lnTo>
                    <a:lnTo>
                      <a:pt x="46829" y="68876"/>
                    </a:lnTo>
                    <a:cubicBezTo>
                      <a:pt x="190497" y="25391"/>
                      <a:pt x="363691" y="0"/>
                      <a:pt x="55012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5" name="四角形: 角を丸くする 854">
                <a:extLst>
                  <a:ext uri="{FF2B5EF4-FFF2-40B4-BE49-F238E27FC236}">
                    <a16:creationId xmlns:a16="http://schemas.microsoft.com/office/drawing/2014/main" id="{7533E230-A6BA-4F41-91A0-EF78A5D2231F}"/>
                  </a:ext>
                </a:extLst>
              </p:cNvPr>
              <p:cNvSpPr/>
              <p:nvPr/>
            </p:nvSpPr>
            <p:spPr bwMode="auto">
              <a:xfrm rot="976069">
                <a:off x="-1083629" y="5955312"/>
                <a:ext cx="103208" cy="1132437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FFFFFF">
                    <a:lumMod val="75000"/>
                  </a:srgb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179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注文を運ぶウェイトレスさん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のイラスト</a:t>
            </a:r>
          </a:p>
        </p:txBody>
      </p:sp>
      <p:grpSp>
        <p:nvGrpSpPr>
          <p:cNvPr id="458" name="グループ化 457">
            <a:extLst>
              <a:ext uri="{FF2B5EF4-FFF2-40B4-BE49-F238E27FC236}">
                <a16:creationId xmlns:a16="http://schemas.microsoft.com/office/drawing/2014/main" id="{1DBD2D58-ED5C-4A7D-811D-D6DD63064DBC}"/>
              </a:ext>
            </a:extLst>
          </p:cNvPr>
          <p:cNvGrpSpPr/>
          <p:nvPr/>
        </p:nvGrpSpPr>
        <p:grpSpPr>
          <a:xfrm>
            <a:off x="6662415" y="4175930"/>
            <a:ext cx="2504200" cy="1920200"/>
            <a:chOff x="6104240" y="3561011"/>
            <a:chExt cx="3777845" cy="2896821"/>
          </a:xfrm>
        </p:grpSpPr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250B95A2-B12E-41BC-B949-F58864E7A9AE}"/>
                </a:ext>
              </a:extLst>
            </p:cNvPr>
            <p:cNvGrpSpPr/>
            <p:nvPr/>
          </p:nvGrpSpPr>
          <p:grpSpPr>
            <a:xfrm>
              <a:off x="7694893" y="3561011"/>
              <a:ext cx="2187192" cy="2876328"/>
              <a:chOff x="-4395675" y="471397"/>
              <a:chExt cx="2187192" cy="2876328"/>
            </a:xfrm>
          </p:grpSpPr>
          <p:sp>
            <p:nvSpPr>
              <p:cNvPr id="486" name="円/楕円 840">
                <a:extLst>
                  <a:ext uri="{FF2B5EF4-FFF2-40B4-BE49-F238E27FC236}">
                    <a16:creationId xmlns:a16="http://schemas.microsoft.com/office/drawing/2014/main" id="{B377AA86-F799-45F0-B8B3-8C555638CB0A}"/>
                  </a:ext>
                </a:extLst>
              </p:cNvPr>
              <p:cNvSpPr/>
              <p:nvPr/>
            </p:nvSpPr>
            <p:spPr>
              <a:xfrm>
                <a:off x="-4121278" y="657622"/>
                <a:ext cx="1598901" cy="2281472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EB542309-ABEE-4701-B08B-5A98456238B2}"/>
                  </a:ext>
                </a:extLst>
              </p:cNvPr>
              <p:cNvGrpSpPr/>
              <p:nvPr/>
            </p:nvGrpSpPr>
            <p:grpSpPr>
              <a:xfrm>
                <a:off x="-4395675" y="2359371"/>
                <a:ext cx="2187192" cy="988354"/>
                <a:chOff x="-4395675" y="2359371"/>
                <a:chExt cx="2187192" cy="988354"/>
              </a:xfrm>
            </p:grpSpPr>
            <p:sp>
              <p:nvSpPr>
                <p:cNvPr id="512" name="片側の 2 つの角を丸めた四角形 70">
                  <a:extLst>
                    <a:ext uri="{FF2B5EF4-FFF2-40B4-BE49-F238E27FC236}">
                      <a16:creationId xmlns:a16="http://schemas.microsoft.com/office/drawing/2014/main" id="{F0C2EDA4-121F-44E6-8499-13D2BCF745C3}"/>
                    </a:ext>
                  </a:extLst>
                </p:cNvPr>
                <p:cNvSpPr/>
                <p:nvPr/>
              </p:nvSpPr>
              <p:spPr>
                <a:xfrm>
                  <a:off x="-2787651" y="2730500"/>
                  <a:ext cx="358783" cy="617225"/>
                </a:xfrm>
                <a:prstGeom prst="round2SameRect">
                  <a:avLst>
                    <a:gd name="adj1" fmla="val 45429"/>
                    <a:gd name="adj2" fmla="val 0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7B60A9BE-9DD3-4A78-BEF8-2CEF59E216F6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-4511509" y="2475205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09E2F554-9811-442E-A1EA-C6023B56357B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36AAD316-745F-4A3B-AA62-6B77477AA2E4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C67E9B6D-382A-494A-80D7-5FA64094086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E459EB8F-607A-4F3C-8BCE-EB58D87474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4" name="グループ化 513">
                  <a:extLst>
                    <a:ext uri="{FF2B5EF4-FFF2-40B4-BE49-F238E27FC236}">
                      <a16:creationId xmlns:a16="http://schemas.microsoft.com/office/drawing/2014/main" id="{57A8BC9C-18C8-4D91-A8EA-23BCB95F5A5C}"/>
                    </a:ext>
                  </a:extLst>
                </p:cNvPr>
                <p:cNvGrpSpPr/>
                <p:nvPr/>
              </p:nvGrpSpPr>
              <p:grpSpPr>
                <a:xfrm rot="16200000">
                  <a:off x="-2632797" y="2478380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E87A2E9B-EDEC-4400-9B1D-0CA7E73CB1FC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8" name="フリーフォーム: 図形 517">
                    <a:extLst>
                      <a:ext uri="{FF2B5EF4-FFF2-40B4-BE49-F238E27FC236}">
                        <a16:creationId xmlns:a16="http://schemas.microsoft.com/office/drawing/2014/main" id="{5C87ED88-BC3A-4389-A992-C6B6CC3DAAC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B81A4CEA-0268-4379-9F01-58F633F76C7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1160AB1A-5224-41BD-982D-F8EB77ED2D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CC33B7B3-4F73-4A99-85F0-B562F2EEAD57}"/>
                    </a:ext>
                  </a:extLst>
                </p:cNvPr>
                <p:cNvSpPr/>
                <p:nvPr/>
              </p:nvSpPr>
              <p:spPr bwMode="auto">
                <a:xfrm>
                  <a:off x="-4254457" y="2361982"/>
                  <a:ext cx="1901511" cy="985743"/>
                </a:xfrm>
                <a:custGeom>
                  <a:avLst/>
                  <a:gdLst>
                    <a:gd name="connsiteX0" fmla="*/ 677048 w 1901511"/>
                    <a:gd name="connsiteY0" fmla="*/ 0 h 985743"/>
                    <a:gd name="connsiteX1" fmla="*/ 1224462 w 1901511"/>
                    <a:gd name="connsiteY1" fmla="*/ 0 h 985743"/>
                    <a:gd name="connsiteX2" fmla="*/ 1398771 w 1901511"/>
                    <a:gd name="connsiteY2" fmla="*/ 35192 h 985743"/>
                    <a:gd name="connsiteX3" fmla="*/ 1448296 w 1901511"/>
                    <a:gd name="connsiteY3" fmla="*/ 62073 h 985743"/>
                    <a:gd name="connsiteX4" fmla="*/ 1476923 w 1901511"/>
                    <a:gd name="connsiteY4" fmla="*/ 46535 h 985743"/>
                    <a:gd name="connsiteX5" fmla="*/ 1595886 w 1901511"/>
                    <a:gd name="connsiteY5" fmla="*/ 22517 h 985743"/>
                    <a:gd name="connsiteX6" fmla="*/ 1901511 w 1901511"/>
                    <a:gd name="connsiteY6" fmla="*/ 328142 h 985743"/>
                    <a:gd name="connsiteX7" fmla="*/ 1714849 w 1901511"/>
                    <a:gd name="connsiteY7" fmla="*/ 609750 h 985743"/>
                    <a:gd name="connsiteX8" fmla="*/ 1672275 w 1901511"/>
                    <a:gd name="connsiteY8" fmla="*/ 622965 h 985743"/>
                    <a:gd name="connsiteX9" fmla="*/ 1672275 w 1901511"/>
                    <a:gd name="connsiteY9" fmla="*/ 985743 h 985743"/>
                    <a:gd name="connsiteX10" fmla="*/ 229235 w 1901511"/>
                    <a:gd name="connsiteY10" fmla="*/ 985743 h 985743"/>
                    <a:gd name="connsiteX11" fmla="*/ 229235 w 1901511"/>
                    <a:gd name="connsiteY11" fmla="*/ 622965 h 985743"/>
                    <a:gd name="connsiteX12" fmla="*/ 186662 w 1901511"/>
                    <a:gd name="connsiteY12" fmla="*/ 609750 h 985743"/>
                    <a:gd name="connsiteX13" fmla="*/ 0 w 1901511"/>
                    <a:gd name="connsiteY13" fmla="*/ 328142 h 985743"/>
                    <a:gd name="connsiteX14" fmla="*/ 305625 w 1901511"/>
                    <a:gd name="connsiteY14" fmla="*/ 22517 h 985743"/>
                    <a:gd name="connsiteX15" fmla="*/ 424588 w 1901511"/>
                    <a:gd name="connsiteY15" fmla="*/ 46535 h 985743"/>
                    <a:gd name="connsiteX16" fmla="*/ 453215 w 1901511"/>
                    <a:gd name="connsiteY16" fmla="*/ 62073 h 985743"/>
                    <a:gd name="connsiteX17" fmla="*/ 502739 w 1901511"/>
                    <a:gd name="connsiteY17" fmla="*/ 35192 h 985743"/>
                    <a:gd name="connsiteX18" fmla="*/ 677048 w 1901511"/>
                    <a:gd name="connsiteY18" fmla="*/ 0 h 98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01511" h="985743">
                      <a:moveTo>
                        <a:pt x="677048" y="0"/>
                      </a:moveTo>
                      <a:lnTo>
                        <a:pt x="1224462" y="0"/>
                      </a:lnTo>
                      <a:cubicBezTo>
                        <a:pt x="1286292" y="0"/>
                        <a:pt x="1345195" y="12531"/>
                        <a:pt x="1398771" y="35192"/>
                      </a:cubicBezTo>
                      <a:lnTo>
                        <a:pt x="1448296" y="62073"/>
                      </a:lnTo>
                      <a:lnTo>
                        <a:pt x="1476923" y="46535"/>
                      </a:lnTo>
                      <a:cubicBezTo>
                        <a:pt x="1513488" y="31069"/>
                        <a:pt x="1553688" y="22517"/>
                        <a:pt x="1595886" y="22517"/>
                      </a:cubicBezTo>
                      <a:cubicBezTo>
                        <a:pt x="1764678" y="22517"/>
                        <a:pt x="1901511" y="159350"/>
                        <a:pt x="1901511" y="328142"/>
                      </a:cubicBezTo>
                      <a:cubicBezTo>
                        <a:pt x="1901511" y="454736"/>
                        <a:pt x="1824543" y="563353"/>
                        <a:pt x="1714849" y="609750"/>
                      </a:cubicBezTo>
                      <a:lnTo>
                        <a:pt x="1672275" y="622965"/>
                      </a:lnTo>
                      <a:lnTo>
                        <a:pt x="1672275" y="985743"/>
                      </a:lnTo>
                      <a:lnTo>
                        <a:pt x="229235" y="985743"/>
                      </a:lnTo>
                      <a:lnTo>
                        <a:pt x="229235" y="622965"/>
                      </a:lnTo>
                      <a:lnTo>
                        <a:pt x="186662" y="609750"/>
                      </a:lnTo>
                      <a:cubicBezTo>
                        <a:pt x="76969" y="563353"/>
                        <a:pt x="0" y="454736"/>
                        <a:pt x="0" y="328142"/>
                      </a:cubicBezTo>
                      <a:cubicBezTo>
                        <a:pt x="0" y="159350"/>
                        <a:pt x="136833" y="22517"/>
                        <a:pt x="305625" y="22517"/>
                      </a:cubicBezTo>
                      <a:cubicBezTo>
                        <a:pt x="347823" y="22517"/>
                        <a:pt x="388024" y="31069"/>
                        <a:pt x="424588" y="46535"/>
                      </a:cubicBezTo>
                      <a:lnTo>
                        <a:pt x="453215" y="62073"/>
                      </a:lnTo>
                      <a:lnTo>
                        <a:pt x="502739" y="35192"/>
                      </a:lnTo>
                      <a:cubicBezTo>
                        <a:pt x="556315" y="12531"/>
                        <a:pt x="615218" y="0"/>
                        <a:pt x="677048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E6B62F7B-CE60-4A9B-8AEB-81E749677FE2}"/>
                    </a:ext>
                  </a:extLst>
                </p:cNvPr>
                <p:cNvSpPr/>
                <p:nvPr/>
              </p:nvSpPr>
              <p:spPr bwMode="auto">
                <a:xfrm>
                  <a:off x="-3755068" y="2373919"/>
                  <a:ext cx="891862" cy="373615"/>
                </a:xfrm>
                <a:custGeom>
                  <a:avLst/>
                  <a:gdLst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7322 w 714643"/>
                    <a:gd name="connsiteY5" fmla="*/ 63535 h 198086"/>
                    <a:gd name="connsiteX6" fmla="*/ 352561 w 714643"/>
                    <a:gd name="connsiteY6" fmla="*/ 86926 h 198086"/>
                    <a:gd name="connsiteX7" fmla="*/ 183490 w 714643"/>
                    <a:gd name="connsiteY7" fmla="*/ 198086 h 198086"/>
                    <a:gd name="connsiteX8" fmla="*/ 0 w 714643"/>
                    <a:gd name="connsiteY8" fmla="*/ 16081 h 198086"/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2561 w 714643"/>
                    <a:gd name="connsiteY5" fmla="*/ 86926 h 198086"/>
                    <a:gd name="connsiteX6" fmla="*/ 183490 w 714643"/>
                    <a:gd name="connsiteY6" fmla="*/ 198086 h 198086"/>
                    <a:gd name="connsiteX7" fmla="*/ 0 w 714643"/>
                    <a:gd name="connsiteY7" fmla="*/ 16081 h 198086"/>
                    <a:gd name="connsiteX8" fmla="*/ 3273 w 714643"/>
                    <a:gd name="connsiteY8" fmla="*/ 0 h 19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4643" h="198086">
                      <a:moveTo>
                        <a:pt x="3273" y="0"/>
                      </a:moveTo>
                      <a:lnTo>
                        <a:pt x="711370" y="0"/>
                      </a:lnTo>
                      <a:lnTo>
                        <a:pt x="714643" y="16081"/>
                      </a:lnTo>
                      <a:cubicBezTo>
                        <a:pt x="714643" y="116600"/>
                        <a:pt x="632492" y="198086"/>
                        <a:pt x="531153" y="198086"/>
                      </a:cubicBezTo>
                      <a:cubicBezTo>
                        <a:pt x="455149" y="198086"/>
                        <a:pt x="389938" y="152250"/>
                        <a:pt x="362083" y="86926"/>
                      </a:cubicBezTo>
                      <a:lnTo>
                        <a:pt x="352561" y="86926"/>
                      </a:lnTo>
                      <a:cubicBezTo>
                        <a:pt x="324705" y="152250"/>
                        <a:pt x="259494" y="198086"/>
                        <a:pt x="183490" y="198086"/>
                      </a:cubicBezTo>
                      <a:cubicBezTo>
                        <a:pt x="82151" y="198086"/>
                        <a:pt x="0" y="116600"/>
                        <a:pt x="0" y="16081"/>
                      </a:cubicBezTo>
                      <a:lnTo>
                        <a:pt x="3273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306F79F1-70F5-4CE5-A4FC-368BFDE14788}"/>
                  </a:ext>
                </a:extLst>
              </p:cNvPr>
              <p:cNvGrpSpPr/>
              <p:nvPr/>
            </p:nvGrpSpPr>
            <p:grpSpPr>
              <a:xfrm>
                <a:off x="-4193954" y="471397"/>
                <a:ext cx="1753316" cy="2054961"/>
                <a:chOff x="587862" y="3221789"/>
                <a:chExt cx="1404920" cy="1646627"/>
              </a:xfrm>
            </p:grpSpPr>
            <p:sp>
              <p:nvSpPr>
                <p:cNvPr id="498" name="片側の 2 つの角を丸めた四角形 68">
                  <a:extLst>
                    <a:ext uri="{FF2B5EF4-FFF2-40B4-BE49-F238E27FC236}">
                      <a16:creationId xmlns:a16="http://schemas.microsoft.com/office/drawing/2014/main" id="{1AB0C9F5-2F0A-433F-ACFE-12AE788FD018}"/>
                    </a:ext>
                  </a:extLst>
                </p:cNvPr>
                <p:cNvSpPr/>
                <p:nvPr/>
              </p:nvSpPr>
              <p:spPr>
                <a:xfrm rot="10800000">
                  <a:off x="1163062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9" name="片側の 2 つの角を丸めた四角形 68">
                  <a:extLst>
                    <a:ext uri="{FF2B5EF4-FFF2-40B4-BE49-F238E27FC236}">
                      <a16:creationId xmlns:a16="http://schemas.microsoft.com/office/drawing/2014/main" id="{A0DE8845-C2AC-4EDB-B97E-BD8FCF7EA68F}"/>
                    </a:ext>
                  </a:extLst>
                </p:cNvPr>
                <p:cNvSpPr/>
                <p:nvPr/>
              </p:nvSpPr>
              <p:spPr>
                <a:xfrm rot="10800000">
                  <a:off x="1163062" y="425166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0" name="円/楕円 840">
                  <a:extLst>
                    <a:ext uri="{FF2B5EF4-FFF2-40B4-BE49-F238E27FC236}">
                      <a16:creationId xmlns:a16="http://schemas.microsoft.com/office/drawing/2014/main" id="{04B830DC-9115-4C95-B0FB-69CF0608894F}"/>
                    </a:ext>
                  </a:extLst>
                </p:cNvPr>
                <p:cNvSpPr/>
                <p:nvPr/>
              </p:nvSpPr>
              <p:spPr>
                <a:xfrm>
                  <a:off x="656267" y="3221789"/>
                  <a:ext cx="1281188" cy="1234775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1" name="円/楕円 840">
                  <a:extLst>
                    <a:ext uri="{FF2B5EF4-FFF2-40B4-BE49-F238E27FC236}">
                      <a16:creationId xmlns:a16="http://schemas.microsoft.com/office/drawing/2014/main" id="{74401062-321F-4EC3-B43F-27518823EA31}"/>
                    </a:ext>
                  </a:extLst>
                </p:cNvPr>
                <p:cNvSpPr/>
                <p:nvPr/>
              </p:nvSpPr>
              <p:spPr>
                <a:xfrm rot="900000" flipH="1">
                  <a:off x="169318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2" name="円/楕円 840">
                  <a:extLst>
                    <a:ext uri="{FF2B5EF4-FFF2-40B4-BE49-F238E27FC236}">
                      <a16:creationId xmlns:a16="http://schemas.microsoft.com/office/drawing/2014/main" id="{A120D440-04BB-4A5E-BA31-EA0D0C0FFDCE}"/>
                    </a:ext>
                  </a:extLst>
                </p:cNvPr>
                <p:cNvSpPr/>
                <p:nvPr/>
              </p:nvSpPr>
              <p:spPr>
                <a:xfrm rot="20700000">
                  <a:off x="58786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3" name="円/楕円 840">
                  <a:extLst>
                    <a:ext uri="{FF2B5EF4-FFF2-40B4-BE49-F238E27FC236}">
                      <a16:creationId xmlns:a16="http://schemas.microsoft.com/office/drawing/2014/main" id="{50E948FC-FD6E-44BF-843A-45FC65158BC9}"/>
                    </a:ext>
                  </a:extLst>
                </p:cNvPr>
                <p:cNvSpPr/>
                <p:nvPr/>
              </p:nvSpPr>
              <p:spPr>
                <a:xfrm>
                  <a:off x="743394" y="3428814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4" name="楕円 11">
                  <a:extLst>
                    <a:ext uri="{FF2B5EF4-FFF2-40B4-BE49-F238E27FC236}">
                      <a16:creationId xmlns:a16="http://schemas.microsoft.com/office/drawing/2014/main" id="{8D4256F3-63A1-40A6-B811-D9AEF9C09230}"/>
                    </a:ext>
                  </a:extLst>
                </p:cNvPr>
                <p:cNvSpPr/>
                <p:nvPr/>
              </p:nvSpPr>
              <p:spPr bwMode="auto">
                <a:xfrm>
                  <a:off x="1161747" y="4383746"/>
                  <a:ext cx="264969" cy="97331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D126CE70-6875-4AE9-8F09-E88B4D2A0CA8}"/>
                    </a:ext>
                  </a:extLst>
                </p:cNvPr>
                <p:cNvSpPr/>
                <p:nvPr/>
              </p:nvSpPr>
              <p:spPr bwMode="auto">
                <a:xfrm>
                  <a:off x="920510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8476CCAC-5BA0-4989-B3E4-10ED9CD3DDAF}"/>
                    </a:ext>
                  </a:extLst>
                </p:cNvPr>
                <p:cNvSpPr/>
                <p:nvPr/>
              </p:nvSpPr>
              <p:spPr bwMode="auto">
                <a:xfrm>
                  <a:off x="1525348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869CD6D7-AE02-4C98-A603-2C339C48463E}"/>
                    </a:ext>
                  </a:extLst>
                </p:cNvPr>
                <p:cNvSpPr/>
                <p:nvPr/>
              </p:nvSpPr>
              <p:spPr bwMode="auto">
                <a:xfrm>
                  <a:off x="963026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8" name="楕円 507">
                  <a:extLst>
                    <a:ext uri="{FF2B5EF4-FFF2-40B4-BE49-F238E27FC236}">
                      <a16:creationId xmlns:a16="http://schemas.microsoft.com/office/drawing/2014/main" id="{D9A4B318-B417-4CAA-85B0-8B6F76CFCB3C}"/>
                    </a:ext>
                  </a:extLst>
                </p:cNvPr>
                <p:cNvSpPr/>
                <p:nvPr/>
              </p:nvSpPr>
              <p:spPr bwMode="auto">
                <a:xfrm>
                  <a:off x="1567864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09" name="楕円 11">
                  <a:extLst>
                    <a:ext uri="{FF2B5EF4-FFF2-40B4-BE49-F238E27FC236}">
                      <a16:creationId xmlns:a16="http://schemas.microsoft.com/office/drawing/2014/main" id="{EB1A4E0C-4E24-4253-92C6-93C0A6BA96D4}"/>
                    </a:ext>
                  </a:extLst>
                </p:cNvPr>
                <p:cNvSpPr/>
                <p:nvPr/>
              </p:nvSpPr>
              <p:spPr bwMode="auto">
                <a:xfrm>
                  <a:off x="1232032" y="4265483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72D12C56-48EE-447F-9821-649315B4EA94}"/>
                    </a:ext>
                  </a:extLst>
                </p:cNvPr>
                <p:cNvSpPr/>
                <p:nvPr/>
              </p:nvSpPr>
              <p:spPr bwMode="auto">
                <a:xfrm rot="5400000">
                  <a:off x="952209" y="3670452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11" name="月 510">
                  <a:extLst>
                    <a:ext uri="{FF2B5EF4-FFF2-40B4-BE49-F238E27FC236}">
                      <a16:creationId xmlns:a16="http://schemas.microsoft.com/office/drawing/2014/main" id="{F4F9757C-10A1-4047-B66E-4FA1C50FF343}"/>
                    </a:ext>
                  </a:extLst>
                </p:cNvPr>
                <p:cNvSpPr/>
                <p:nvPr/>
              </p:nvSpPr>
              <p:spPr bwMode="auto">
                <a:xfrm rot="5400000">
                  <a:off x="1546104" y="3670454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89" name="月 488">
                <a:extLst>
                  <a:ext uri="{FF2B5EF4-FFF2-40B4-BE49-F238E27FC236}">
                    <a16:creationId xmlns:a16="http://schemas.microsoft.com/office/drawing/2014/main" id="{3DE650FE-FB12-488D-B511-98ECB9670F31}"/>
                  </a:ext>
                </a:extLst>
              </p:cNvPr>
              <p:cNvSpPr/>
              <p:nvPr/>
            </p:nvSpPr>
            <p:spPr bwMode="auto">
              <a:xfrm>
                <a:off x="-402392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90" name="月 489">
                <a:extLst>
                  <a:ext uri="{FF2B5EF4-FFF2-40B4-BE49-F238E27FC236}">
                    <a16:creationId xmlns:a16="http://schemas.microsoft.com/office/drawing/2014/main" id="{303B2265-8CEE-4173-B8B5-E0B33FCD2443}"/>
                  </a:ext>
                </a:extLst>
              </p:cNvPr>
              <p:cNvSpPr/>
              <p:nvPr/>
            </p:nvSpPr>
            <p:spPr bwMode="auto">
              <a:xfrm flipH="1">
                <a:off x="-276169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6FBFC500-1DE6-4B0B-B0E6-E1934FACBB3F}"/>
                  </a:ext>
                </a:extLst>
              </p:cNvPr>
              <p:cNvGrpSpPr/>
              <p:nvPr/>
            </p:nvGrpSpPr>
            <p:grpSpPr>
              <a:xfrm>
                <a:off x="-3928709" y="566750"/>
                <a:ext cx="1239145" cy="552520"/>
                <a:chOff x="-3928709" y="566750"/>
                <a:chExt cx="1239145" cy="552520"/>
              </a:xfrm>
            </p:grpSpPr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16BEB3A1-2728-49E7-9C4C-FAF1F43E3B7F}"/>
                    </a:ext>
                  </a:extLst>
                </p:cNvPr>
                <p:cNvSpPr/>
                <p:nvPr/>
              </p:nvSpPr>
              <p:spPr bwMode="auto">
                <a:xfrm>
                  <a:off x="-3294480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115BD770-0497-4FE8-9D48-F2670BD5F66B}"/>
                    </a:ext>
                  </a:extLst>
                </p:cNvPr>
                <p:cNvSpPr/>
                <p:nvPr/>
              </p:nvSpPr>
              <p:spPr bwMode="auto">
                <a:xfrm flipH="1">
                  <a:off x="-3825803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8D2CEA4D-3F78-48D8-AFA9-BE8EDF5E8FFC}"/>
                    </a:ext>
                  </a:extLst>
                </p:cNvPr>
                <p:cNvSpPr/>
                <p:nvPr/>
              </p:nvSpPr>
              <p:spPr bwMode="auto">
                <a:xfrm>
                  <a:off x="-3889945" y="566750"/>
                  <a:ext cx="1140482" cy="370917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7" name="月 496">
                  <a:extLst>
                    <a:ext uri="{FF2B5EF4-FFF2-40B4-BE49-F238E27FC236}">
                      <a16:creationId xmlns:a16="http://schemas.microsoft.com/office/drawing/2014/main" id="{40253192-0337-42F0-A6AF-AC092ECC72DC}"/>
                    </a:ext>
                  </a:extLst>
                </p:cNvPr>
                <p:cNvSpPr/>
                <p:nvPr/>
              </p:nvSpPr>
              <p:spPr bwMode="auto">
                <a:xfrm rot="5400000">
                  <a:off x="-3503891" y="275951"/>
                  <a:ext cx="389510" cy="1239145"/>
                </a:xfrm>
                <a:prstGeom prst="moon">
                  <a:avLst>
                    <a:gd name="adj" fmla="val 38303"/>
                  </a:avLst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E1FD3A82-8CCE-44C5-B21E-ED57ADFB16F4}"/>
                  </a:ext>
                </a:extLst>
              </p:cNvPr>
              <p:cNvSpPr/>
              <p:nvPr/>
            </p:nvSpPr>
            <p:spPr bwMode="auto">
              <a:xfrm>
                <a:off x="-3841049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50740810-CE61-4570-ABA2-0262F0943675}"/>
                  </a:ext>
                </a:extLst>
              </p:cNvPr>
              <p:cNvSpPr/>
              <p:nvPr/>
            </p:nvSpPr>
            <p:spPr bwMode="auto">
              <a:xfrm>
                <a:off x="-2921886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63709FC5-269F-4462-963E-626A1F6F3DC5}"/>
                </a:ext>
              </a:extLst>
            </p:cNvPr>
            <p:cNvGrpSpPr/>
            <p:nvPr/>
          </p:nvGrpSpPr>
          <p:grpSpPr>
            <a:xfrm rot="19680815">
              <a:off x="6902611" y="4733605"/>
              <a:ext cx="1029866" cy="1114911"/>
              <a:chOff x="3535136" y="5569681"/>
              <a:chExt cx="1001553" cy="1077514"/>
            </a:xfrm>
          </p:grpSpPr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D6C40748-49A7-4023-B5B9-9987A9566908}"/>
                  </a:ext>
                </a:extLst>
              </p:cNvPr>
              <p:cNvSpPr/>
              <p:nvPr/>
            </p:nvSpPr>
            <p:spPr>
              <a:xfrm rot="1800000">
                <a:off x="3676362" y="5770601"/>
                <a:ext cx="860327" cy="876594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195681"/>
                  <a:gd name="connsiteY0" fmla="*/ 11448 h 1105061"/>
                  <a:gd name="connsiteX1" fmla="*/ 253351 w 1195681"/>
                  <a:gd name="connsiteY1" fmla="*/ 30730 h 1105061"/>
                  <a:gd name="connsiteX2" fmla="*/ 381206 w 1195681"/>
                  <a:gd name="connsiteY2" fmla="*/ 206736 h 1105061"/>
                  <a:gd name="connsiteX3" fmla="*/ 442231 w 1195681"/>
                  <a:gd name="connsiteY3" fmla="*/ 221633 h 1105061"/>
                  <a:gd name="connsiteX4" fmla="*/ 547816 w 1195681"/>
                  <a:gd name="connsiteY4" fmla="*/ 281127 h 1105061"/>
                  <a:gd name="connsiteX5" fmla="*/ 570565 w 1195681"/>
                  <a:gd name="connsiteY5" fmla="*/ 307131 h 1105061"/>
                  <a:gd name="connsiteX6" fmla="*/ 1184400 w 1195681"/>
                  <a:gd name="connsiteY6" fmla="*/ 883409 h 1105061"/>
                  <a:gd name="connsiteX7" fmla="*/ 931383 w 1195681"/>
                  <a:gd name="connsiteY7" fmla="*/ 1091108 h 1105061"/>
                  <a:gd name="connsiteX8" fmla="*/ 470898 w 1195681"/>
                  <a:gd name="connsiteY8" fmla="*/ 533274 h 1105061"/>
                  <a:gd name="connsiteX9" fmla="*/ 416052 w 1195681"/>
                  <a:gd name="connsiteY9" fmla="*/ 556215 h 1105061"/>
                  <a:gd name="connsiteX10" fmla="*/ 299481 w 1195681"/>
                  <a:gd name="connsiteY10" fmla="*/ 570817 h 1105061"/>
                  <a:gd name="connsiteX11" fmla="*/ 0 w 1195681"/>
                  <a:gd name="connsiteY11" fmla="*/ 385012 h 1105061"/>
                  <a:gd name="connsiteX12" fmla="*/ 87716 w 1195681"/>
                  <a:gd name="connsiteY12" fmla="*/ 253628 h 1105061"/>
                  <a:gd name="connsiteX13" fmla="*/ 182909 w 1195681"/>
                  <a:gd name="connsiteY13" fmla="*/ 213808 h 1105061"/>
                  <a:gd name="connsiteX14" fmla="*/ 203338 w 1195681"/>
                  <a:gd name="connsiteY14" fmla="*/ 211250 h 1105061"/>
                  <a:gd name="connsiteX15" fmla="*/ 141229 w 1195681"/>
                  <a:gd name="connsiteY15" fmla="*/ 95463 h 1105061"/>
                  <a:gd name="connsiteX16" fmla="*/ 167471 w 1195681"/>
                  <a:gd name="connsiteY16" fmla="*/ 11448 h 1105061"/>
                  <a:gd name="connsiteX0" fmla="*/ 167471 w 1191241"/>
                  <a:gd name="connsiteY0" fmla="*/ 11448 h 931305"/>
                  <a:gd name="connsiteX1" fmla="*/ 253351 w 1191241"/>
                  <a:gd name="connsiteY1" fmla="*/ 30730 h 931305"/>
                  <a:gd name="connsiteX2" fmla="*/ 381206 w 1191241"/>
                  <a:gd name="connsiteY2" fmla="*/ 206736 h 931305"/>
                  <a:gd name="connsiteX3" fmla="*/ 442231 w 1191241"/>
                  <a:gd name="connsiteY3" fmla="*/ 221633 h 931305"/>
                  <a:gd name="connsiteX4" fmla="*/ 547816 w 1191241"/>
                  <a:gd name="connsiteY4" fmla="*/ 281127 h 931305"/>
                  <a:gd name="connsiteX5" fmla="*/ 570565 w 1191241"/>
                  <a:gd name="connsiteY5" fmla="*/ 307131 h 931305"/>
                  <a:gd name="connsiteX6" fmla="*/ 1184400 w 1191241"/>
                  <a:gd name="connsiteY6" fmla="*/ 883409 h 931305"/>
                  <a:gd name="connsiteX7" fmla="*/ 772766 w 1191241"/>
                  <a:gd name="connsiteY7" fmla="*/ 783915 h 931305"/>
                  <a:gd name="connsiteX8" fmla="*/ 470898 w 1191241"/>
                  <a:gd name="connsiteY8" fmla="*/ 533274 h 931305"/>
                  <a:gd name="connsiteX9" fmla="*/ 416052 w 1191241"/>
                  <a:gd name="connsiteY9" fmla="*/ 556215 h 931305"/>
                  <a:gd name="connsiteX10" fmla="*/ 299481 w 1191241"/>
                  <a:gd name="connsiteY10" fmla="*/ 570817 h 931305"/>
                  <a:gd name="connsiteX11" fmla="*/ 0 w 1191241"/>
                  <a:gd name="connsiteY11" fmla="*/ 385012 h 931305"/>
                  <a:gd name="connsiteX12" fmla="*/ 87716 w 1191241"/>
                  <a:gd name="connsiteY12" fmla="*/ 253628 h 931305"/>
                  <a:gd name="connsiteX13" fmla="*/ 182909 w 1191241"/>
                  <a:gd name="connsiteY13" fmla="*/ 213808 h 931305"/>
                  <a:gd name="connsiteX14" fmla="*/ 203338 w 1191241"/>
                  <a:gd name="connsiteY14" fmla="*/ 211250 h 931305"/>
                  <a:gd name="connsiteX15" fmla="*/ 141229 w 1191241"/>
                  <a:gd name="connsiteY15" fmla="*/ 95463 h 931305"/>
                  <a:gd name="connsiteX16" fmla="*/ 167471 w 1191241"/>
                  <a:gd name="connsiteY16" fmla="*/ 11448 h 931305"/>
                  <a:gd name="connsiteX0" fmla="*/ 167471 w 912507"/>
                  <a:gd name="connsiteY0" fmla="*/ 11448 h 809878"/>
                  <a:gd name="connsiteX1" fmla="*/ 253351 w 912507"/>
                  <a:gd name="connsiteY1" fmla="*/ 30730 h 809878"/>
                  <a:gd name="connsiteX2" fmla="*/ 381206 w 912507"/>
                  <a:gd name="connsiteY2" fmla="*/ 206736 h 809878"/>
                  <a:gd name="connsiteX3" fmla="*/ 442231 w 912507"/>
                  <a:gd name="connsiteY3" fmla="*/ 221633 h 809878"/>
                  <a:gd name="connsiteX4" fmla="*/ 547816 w 912507"/>
                  <a:gd name="connsiteY4" fmla="*/ 281127 h 809878"/>
                  <a:gd name="connsiteX5" fmla="*/ 570565 w 912507"/>
                  <a:gd name="connsiteY5" fmla="*/ 307131 h 809878"/>
                  <a:gd name="connsiteX6" fmla="*/ 888271 w 912507"/>
                  <a:gd name="connsiteY6" fmla="*/ 670637 h 809878"/>
                  <a:gd name="connsiteX7" fmla="*/ 772766 w 912507"/>
                  <a:gd name="connsiteY7" fmla="*/ 783915 h 809878"/>
                  <a:gd name="connsiteX8" fmla="*/ 470898 w 912507"/>
                  <a:gd name="connsiteY8" fmla="*/ 533274 h 809878"/>
                  <a:gd name="connsiteX9" fmla="*/ 416052 w 912507"/>
                  <a:gd name="connsiteY9" fmla="*/ 556215 h 809878"/>
                  <a:gd name="connsiteX10" fmla="*/ 299481 w 912507"/>
                  <a:gd name="connsiteY10" fmla="*/ 570817 h 809878"/>
                  <a:gd name="connsiteX11" fmla="*/ 0 w 912507"/>
                  <a:gd name="connsiteY11" fmla="*/ 385012 h 809878"/>
                  <a:gd name="connsiteX12" fmla="*/ 87716 w 912507"/>
                  <a:gd name="connsiteY12" fmla="*/ 253628 h 809878"/>
                  <a:gd name="connsiteX13" fmla="*/ 182909 w 912507"/>
                  <a:gd name="connsiteY13" fmla="*/ 213808 h 809878"/>
                  <a:gd name="connsiteX14" fmla="*/ 203338 w 912507"/>
                  <a:gd name="connsiteY14" fmla="*/ 211250 h 809878"/>
                  <a:gd name="connsiteX15" fmla="*/ 141229 w 912507"/>
                  <a:gd name="connsiteY15" fmla="*/ 95463 h 809878"/>
                  <a:gd name="connsiteX16" fmla="*/ 167471 w 912507"/>
                  <a:gd name="connsiteY16" fmla="*/ 11448 h 809878"/>
                  <a:gd name="connsiteX0" fmla="*/ 167471 w 905127"/>
                  <a:gd name="connsiteY0" fmla="*/ 11448 h 808093"/>
                  <a:gd name="connsiteX1" fmla="*/ 253351 w 905127"/>
                  <a:gd name="connsiteY1" fmla="*/ 30730 h 808093"/>
                  <a:gd name="connsiteX2" fmla="*/ 381206 w 905127"/>
                  <a:gd name="connsiteY2" fmla="*/ 206736 h 808093"/>
                  <a:gd name="connsiteX3" fmla="*/ 442231 w 905127"/>
                  <a:gd name="connsiteY3" fmla="*/ 221633 h 808093"/>
                  <a:gd name="connsiteX4" fmla="*/ 547816 w 905127"/>
                  <a:gd name="connsiteY4" fmla="*/ 281127 h 808093"/>
                  <a:gd name="connsiteX5" fmla="*/ 570565 w 905127"/>
                  <a:gd name="connsiteY5" fmla="*/ 307131 h 808093"/>
                  <a:gd name="connsiteX6" fmla="*/ 888271 w 905127"/>
                  <a:gd name="connsiteY6" fmla="*/ 670637 h 808093"/>
                  <a:gd name="connsiteX7" fmla="*/ 718371 w 905127"/>
                  <a:gd name="connsiteY7" fmla="*/ 781636 h 808093"/>
                  <a:gd name="connsiteX8" fmla="*/ 470898 w 905127"/>
                  <a:gd name="connsiteY8" fmla="*/ 533274 h 808093"/>
                  <a:gd name="connsiteX9" fmla="*/ 416052 w 905127"/>
                  <a:gd name="connsiteY9" fmla="*/ 556215 h 808093"/>
                  <a:gd name="connsiteX10" fmla="*/ 299481 w 905127"/>
                  <a:gd name="connsiteY10" fmla="*/ 570817 h 808093"/>
                  <a:gd name="connsiteX11" fmla="*/ 0 w 905127"/>
                  <a:gd name="connsiteY11" fmla="*/ 385012 h 808093"/>
                  <a:gd name="connsiteX12" fmla="*/ 87716 w 905127"/>
                  <a:gd name="connsiteY12" fmla="*/ 253628 h 808093"/>
                  <a:gd name="connsiteX13" fmla="*/ 182909 w 905127"/>
                  <a:gd name="connsiteY13" fmla="*/ 213808 h 808093"/>
                  <a:gd name="connsiteX14" fmla="*/ 203338 w 905127"/>
                  <a:gd name="connsiteY14" fmla="*/ 211250 h 808093"/>
                  <a:gd name="connsiteX15" fmla="*/ 141229 w 905127"/>
                  <a:gd name="connsiteY15" fmla="*/ 95463 h 808093"/>
                  <a:gd name="connsiteX16" fmla="*/ 167471 w 905127"/>
                  <a:gd name="connsiteY16" fmla="*/ 11448 h 808093"/>
                  <a:gd name="connsiteX0" fmla="*/ 167471 w 899262"/>
                  <a:gd name="connsiteY0" fmla="*/ 11448 h 845773"/>
                  <a:gd name="connsiteX1" fmla="*/ 253351 w 899262"/>
                  <a:gd name="connsiteY1" fmla="*/ 30730 h 845773"/>
                  <a:gd name="connsiteX2" fmla="*/ 381206 w 899262"/>
                  <a:gd name="connsiteY2" fmla="*/ 206736 h 845773"/>
                  <a:gd name="connsiteX3" fmla="*/ 442231 w 899262"/>
                  <a:gd name="connsiteY3" fmla="*/ 221633 h 845773"/>
                  <a:gd name="connsiteX4" fmla="*/ 547816 w 899262"/>
                  <a:gd name="connsiteY4" fmla="*/ 281127 h 845773"/>
                  <a:gd name="connsiteX5" fmla="*/ 570565 w 899262"/>
                  <a:gd name="connsiteY5" fmla="*/ 307131 h 845773"/>
                  <a:gd name="connsiteX6" fmla="*/ 888271 w 899262"/>
                  <a:gd name="connsiteY6" fmla="*/ 670637 h 845773"/>
                  <a:gd name="connsiteX7" fmla="*/ 628739 w 899262"/>
                  <a:gd name="connsiteY7" fmla="*/ 826904 h 845773"/>
                  <a:gd name="connsiteX8" fmla="*/ 470898 w 899262"/>
                  <a:gd name="connsiteY8" fmla="*/ 533274 h 845773"/>
                  <a:gd name="connsiteX9" fmla="*/ 416052 w 899262"/>
                  <a:gd name="connsiteY9" fmla="*/ 556215 h 845773"/>
                  <a:gd name="connsiteX10" fmla="*/ 299481 w 899262"/>
                  <a:gd name="connsiteY10" fmla="*/ 570817 h 845773"/>
                  <a:gd name="connsiteX11" fmla="*/ 0 w 899262"/>
                  <a:gd name="connsiteY11" fmla="*/ 385012 h 845773"/>
                  <a:gd name="connsiteX12" fmla="*/ 87716 w 899262"/>
                  <a:gd name="connsiteY12" fmla="*/ 253628 h 845773"/>
                  <a:gd name="connsiteX13" fmla="*/ 182909 w 899262"/>
                  <a:gd name="connsiteY13" fmla="*/ 213808 h 845773"/>
                  <a:gd name="connsiteX14" fmla="*/ 203338 w 899262"/>
                  <a:gd name="connsiteY14" fmla="*/ 211250 h 845773"/>
                  <a:gd name="connsiteX15" fmla="*/ 141229 w 899262"/>
                  <a:gd name="connsiteY15" fmla="*/ 95463 h 845773"/>
                  <a:gd name="connsiteX16" fmla="*/ 167471 w 899262"/>
                  <a:gd name="connsiteY16" fmla="*/ 11448 h 845773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570565 w 860328"/>
                  <a:gd name="connsiteY5" fmla="*/ 307131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0328" h="876595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5776" y="249675"/>
                      <a:pt x="552686" y="274387"/>
                    </a:cubicBezTo>
                    <a:cubicBezTo>
                      <a:pt x="607243" y="309237"/>
                      <a:pt x="618307" y="328770"/>
                      <a:pt x="649240" y="376623"/>
                    </a:cubicBezTo>
                    <a:lnTo>
                      <a:pt x="847227" y="784360"/>
                    </a:lnTo>
                    <a:cubicBezTo>
                      <a:pt x="907363" y="915023"/>
                      <a:pt x="747656" y="885260"/>
                      <a:pt x="628739" y="826904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F674E708-F666-493B-894D-BC40C51CD39B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481" name="四角形: 角を丸くする 89">
                  <a:extLst>
                    <a:ext uri="{FF2B5EF4-FFF2-40B4-BE49-F238E27FC236}">
                      <a16:creationId xmlns:a16="http://schemas.microsoft.com/office/drawing/2014/main" id="{C100C0E4-1963-4A7A-A133-21E075818C6A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2" name="四角形: 角を丸くする 148">
                  <a:extLst>
                    <a:ext uri="{FF2B5EF4-FFF2-40B4-BE49-F238E27FC236}">
                      <a16:creationId xmlns:a16="http://schemas.microsoft.com/office/drawing/2014/main" id="{A40D79E0-7DAC-4D59-962E-59884C5E9BE5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3" name="四角形: 角を丸くする 149">
                  <a:extLst>
                    <a:ext uri="{FF2B5EF4-FFF2-40B4-BE49-F238E27FC236}">
                      <a16:creationId xmlns:a16="http://schemas.microsoft.com/office/drawing/2014/main" id="{65B11869-23E2-4D21-AFD6-98619ED62E12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4" name="四角形: 角を丸くする 150">
                  <a:extLst>
                    <a:ext uri="{FF2B5EF4-FFF2-40B4-BE49-F238E27FC236}">
                      <a16:creationId xmlns:a16="http://schemas.microsoft.com/office/drawing/2014/main" id="{0C6F9597-E226-4CA4-9D97-D305657A73A0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69671D85-D2D8-4B8C-8841-727865279A47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61" name="片側の 2 つの角を丸めた四角形 151">
              <a:extLst>
                <a:ext uri="{FF2B5EF4-FFF2-40B4-BE49-F238E27FC236}">
                  <a16:creationId xmlns:a16="http://schemas.microsoft.com/office/drawing/2014/main" id="{F72DB360-A4C3-4F51-A36B-AFCEDD3838CB}"/>
                </a:ext>
              </a:extLst>
            </p:cNvPr>
            <p:cNvSpPr/>
            <p:nvPr/>
          </p:nvSpPr>
          <p:spPr>
            <a:xfrm rot="9760512">
              <a:off x="7784619" y="5536409"/>
              <a:ext cx="352869" cy="921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2" name="台形 461">
              <a:extLst>
                <a:ext uri="{FF2B5EF4-FFF2-40B4-BE49-F238E27FC236}">
                  <a16:creationId xmlns:a16="http://schemas.microsoft.com/office/drawing/2014/main" id="{AA9EB9F5-2400-4B1C-9D31-7032B276EE70}"/>
                </a:ext>
              </a:extLst>
            </p:cNvPr>
            <p:cNvSpPr/>
            <p:nvPr/>
          </p:nvSpPr>
          <p:spPr bwMode="auto">
            <a:xfrm rot="20389198">
              <a:off x="7565826" y="5384533"/>
              <a:ext cx="459514" cy="301166"/>
            </a:xfrm>
            <a:prstGeom prst="trapezoid">
              <a:avLst>
                <a:gd name="adj" fmla="val 17264"/>
              </a:avLst>
            </a:prstGeom>
            <a:solidFill>
              <a:srgbClr val="FFCC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3" name="楕円 462">
              <a:extLst>
                <a:ext uri="{FF2B5EF4-FFF2-40B4-BE49-F238E27FC236}">
                  <a16:creationId xmlns:a16="http://schemas.microsoft.com/office/drawing/2014/main" id="{B9FBD018-BAB2-461E-91AD-1D84B841A935}"/>
                </a:ext>
              </a:extLst>
            </p:cNvPr>
            <p:cNvSpPr/>
            <p:nvPr/>
          </p:nvSpPr>
          <p:spPr bwMode="auto">
            <a:xfrm>
              <a:off x="6146438" y="4510378"/>
              <a:ext cx="1680426" cy="90193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4" name="楕円 463">
              <a:extLst>
                <a:ext uri="{FF2B5EF4-FFF2-40B4-BE49-F238E27FC236}">
                  <a16:creationId xmlns:a16="http://schemas.microsoft.com/office/drawing/2014/main" id="{A58025C2-AFB2-4A63-A971-732A3FF2655D}"/>
                </a:ext>
              </a:extLst>
            </p:cNvPr>
            <p:cNvSpPr/>
            <p:nvPr/>
          </p:nvSpPr>
          <p:spPr bwMode="auto">
            <a:xfrm>
              <a:off x="6104240" y="4410224"/>
              <a:ext cx="1764822" cy="937138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5" name="楕円 464">
              <a:extLst>
                <a:ext uri="{FF2B5EF4-FFF2-40B4-BE49-F238E27FC236}">
                  <a16:creationId xmlns:a16="http://schemas.microsoft.com/office/drawing/2014/main" id="{5CE030EC-4D8B-4FAD-B86B-DCF675AFA7AF}"/>
                </a:ext>
              </a:extLst>
            </p:cNvPr>
            <p:cNvSpPr/>
            <p:nvPr/>
          </p:nvSpPr>
          <p:spPr bwMode="auto">
            <a:xfrm>
              <a:off x="6216288" y="4470119"/>
              <a:ext cx="1540726" cy="81814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75000"/>
                    <a:shade val="30000"/>
                    <a:satMod val="11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F2E0A088-265E-4D9D-A0D8-89786BB730E9}"/>
                </a:ext>
              </a:extLst>
            </p:cNvPr>
            <p:cNvGrpSpPr/>
            <p:nvPr/>
          </p:nvGrpSpPr>
          <p:grpSpPr>
            <a:xfrm>
              <a:off x="6486945" y="4255221"/>
              <a:ext cx="984104" cy="914490"/>
              <a:chOff x="1979081" y="4466744"/>
              <a:chExt cx="2342721" cy="2177002"/>
            </a:xfrm>
          </p:grpSpPr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C47B5E4D-C552-4987-B07D-394A65311FE8}"/>
                  </a:ext>
                </a:extLst>
              </p:cNvPr>
              <p:cNvGrpSpPr/>
              <p:nvPr/>
            </p:nvGrpSpPr>
            <p:grpSpPr>
              <a:xfrm>
                <a:off x="1979081" y="4466744"/>
                <a:ext cx="2342721" cy="2177002"/>
                <a:chOff x="5476259" y="3504409"/>
                <a:chExt cx="2342721" cy="2177002"/>
              </a:xfrm>
            </p:grpSpPr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FEBFCAAC-F44E-434A-BD7D-CAB4E1AB8984}"/>
                    </a:ext>
                  </a:extLst>
                </p:cNvPr>
                <p:cNvGrpSpPr/>
                <p:nvPr/>
              </p:nvGrpSpPr>
              <p:grpSpPr>
                <a:xfrm>
                  <a:off x="5485350" y="3504409"/>
                  <a:ext cx="2333630" cy="2177002"/>
                  <a:chOff x="4991096" y="4555006"/>
                  <a:chExt cx="2333630" cy="2177002"/>
                </a:xfrm>
              </p:grpSpPr>
              <p:sp>
                <p:nvSpPr>
                  <p:cNvPr id="471" name="円/楕円 1">
                    <a:extLst>
                      <a:ext uri="{FF2B5EF4-FFF2-40B4-BE49-F238E27FC236}">
                        <a16:creationId xmlns:a16="http://schemas.microsoft.com/office/drawing/2014/main" id="{65A1C992-F58E-49CE-9456-F38A106A8017}"/>
                      </a:ext>
                    </a:extLst>
                  </p:cNvPr>
                  <p:cNvSpPr/>
                  <p:nvPr/>
                </p:nvSpPr>
                <p:spPr>
                  <a:xfrm>
                    <a:off x="4991096" y="5116420"/>
                    <a:ext cx="2333630" cy="161558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FFFF">
                          <a:lumMod val="50000"/>
                        </a:srgbClr>
                      </a:gs>
                      <a:gs pos="100000">
                        <a:srgbClr val="FFFFFF"/>
                      </a:gs>
                    </a:gsLst>
                    <a:lin ang="5400000" scaled="1"/>
                    <a:tileRect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2" name="円/楕円 2">
                    <a:extLst>
                      <a:ext uri="{FF2B5EF4-FFF2-40B4-BE49-F238E27FC236}">
                        <a16:creationId xmlns:a16="http://schemas.microsoft.com/office/drawing/2014/main" id="{D152B412-DBE0-4301-9203-AE1E8BDFB5BD}"/>
                      </a:ext>
                    </a:extLst>
                  </p:cNvPr>
                  <p:cNvSpPr/>
                  <p:nvPr/>
                </p:nvSpPr>
                <p:spPr>
                  <a:xfrm>
                    <a:off x="5364078" y="5347116"/>
                    <a:ext cx="1587662" cy="1099151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FFFFFF">
                          <a:lumMod val="50000"/>
                        </a:srgbClr>
                      </a:gs>
                      <a:gs pos="0">
                        <a:srgbClr val="FFFFFF"/>
                      </a:gs>
                    </a:gsLst>
                    <a:lin ang="5400000" scaled="1"/>
                    <a:tileRect/>
                  </a:gra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3" name="楕円 472">
                    <a:extLst>
                      <a:ext uri="{FF2B5EF4-FFF2-40B4-BE49-F238E27FC236}">
                        <a16:creationId xmlns:a16="http://schemas.microsoft.com/office/drawing/2014/main" id="{BCC6FE8E-8ED4-4E86-88FA-8521507247A8}"/>
                      </a:ext>
                    </a:extLst>
                  </p:cNvPr>
                  <p:cNvSpPr/>
                  <p:nvPr/>
                </p:nvSpPr>
                <p:spPr>
                  <a:xfrm>
                    <a:off x="5696032" y="5660446"/>
                    <a:ext cx="895268" cy="51677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74" name="グループ化 473">
                    <a:extLst>
                      <a:ext uri="{FF2B5EF4-FFF2-40B4-BE49-F238E27FC236}">
                        <a16:creationId xmlns:a16="http://schemas.microsoft.com/office/drawing/2014/main" id="{84C85674-8B02-4DB4-B0EC-1F758B6EE14F}"/>
                      </a:ext>
                    </a:extLst>
                  </p:cNvPr>
                  <p:cNvGrpSpPr/>
                  <p:nvPr/>
                </p:nvGrpSpPr>
                <p:grpSpPr>
                  <a:xfrm>
                    <a:off x="5478898" y="4555006"/>
                    <a:ext cx="1722179" cy="1563658"/>
                    <a:chOff x="5478898" y="4555006"/>
                    <a:chExt cx="1722179" cy="1563658"/>
                  </a:xfrm>
                </p:grpSpPr>
                <p:grpSp>
                  <p:nvGrpSpPr>
                    <p:cNvPr id="475" name="グループ化 474">
                      <a:extLst>
                        <a:ext uri="{FF2B5EF4-FFF2-40B4-BE49-F238E27FC236}">
                          <a16:creationId xmlns:a16="http://schemas.microsoft.com/office/drawing/2014/main" id="{510994B7-0163-4FDF-9E45-8F94AB4D45C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78898" y="4750057"/>
                      <a:ext cx="1722179" cy="1368607"/>
                      <a:chOff x="7366275" y="5158000"/>
                      <a:chExt cx="1211239" cy="962566"/>
                    </a:xfrm>
                    <a:solidFill>
                      <a:srgbClr val="FFFFFF">
                        <a:lumMod val="95000"/>
                      </a:srgbClr>
                    </a:solidFill>
                  </p:grpSpPr>
                  <p:sp>
                    <p:nvSpPr>
                      <p:cNvPr id="477" name="アーチ 476">
                        <a:extLst>
                          <a:ext uri="{FF2B5EF4-FFF2-40B4-BE49-F238E27FC236}">
                            <a16:creationId xmlns:a16="http://schemas.microsoft.com/office/drawing/2014/main" id="{C7A66358-29D9-427E-A3F6-4F68258EFD3F}"/>
                          </a:ext>
                        </a:extLst>
                      </p:cNvPr>
                      <p:cNvSpPr/>
                      <p:nvPr/>
                    </p:nvSpPr>
                    <p:spPr>
                      <a:xfrm rot="8022016">
                        <a:off x="8075446" y="5401025"/>
                        <a:ext cx="549228" cy="454908"/>
                      </a:xfrm>
                      <a:prstGeom prst="blockArc">
                        <a:avLst>
                          <a:gd name="adj1" fmla="val 7273450"/>
                          <a:gd name="adj2" fmla="val 581168"/>
                          <a:gd name="adj3" fmla="val 16936"/>
                        </a:avLst>
                      </a:prstGeom>
                      <a:gradFill flip="none" rotWithShape="1">
                        <a:gsLst>
                          <a:gs pos="0">
                            <a:srgbClr val="FFFFFF">
                              <a:lumMod val="50000"/>
                            </a:srgbClr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  <a:tileRect/>
                      </a:gra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78" name="片側の 2 つの角を丸めた四角形 15">
                        <a:extLst>
                          <a:ext uri="{FF2B5EF4-FFF2-40B4-BE49-F238E27FC236}">
                            <a16:creationId xmlns:a16="http://schemas.microsoft.com/office/drawing/2014/main" id="{F8E9DC4C-00FA-4547-8459-65AC00E881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366275" y="5158000"/>
                        <a:ext cx="939140" cy="962566"/>
                      </a:xfrm>
                      <a:prstGeom prst="round2SameRect">
                        <a:avLst>
                          <a:gd name="adj1" fmla="val 16667"/>
                          <a:gd name="adj2" fmla="val 50000"/>
                        </a:avLst>
                      </a:prstGeom>
                      <a:gradFill flip="none" rotWithShape="1">
                        <a:gsLst>
                          <a:gs pos="0">
                            <a:srgbClr val="FFFFFF">
                              <a:lumMod val="50000"/>
                            </a:srgbClr>
                          </a:gs>
                          <a:gs pos="100000">
                            <a:srgbClr val="FFFFFF">
                              <a:lumMod val="85000"/>
                            </a:srgbClr>
                          </a:gs>
                          <a:gs pos="50000">
                            <a:srgbClr val="FFFFFF"/>
                          </a:gs>
                        </a:gsLst>
                        <a:lin ang="0" scaled="1"/>
                        <a:tileRect/>
                      </a:gra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76" name="円/楕円 5">
                      <a:extLst>
                        <a:ext uri="{FF2B5EF4-FFF2-40B4-BE49-F238E27FC236}">
                          <a16:creationId xmlns:a16="http://schemas.microsoft.com/office/drawing/2014/main" id="{B6F24107-3AA5-456E-80EC-C34DC3B404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78900" y="4555006"/>
                      <a:ext cx="1335300" cy="816336"/>
                    </a:xfrm>
                    <a:custGeom>
                      <a:avLst/>
                      <a:gdLst>
                        <a:gd name="connsiteX0" fmla="*/ 0 w 1051328"/>
                        <a:gd name="connsiteY0" fmla="*/ 306858 h 613716"/>
                        <a:gd name="connsiteX1" fmla="*/ 525664 w 1051328"/>
                        <a:gd name="connsiteY1" fmla="*/ 0 h 613716"/>
                        <a:gd name="connsiteX2" fmla="*/ 1051328 w 1051328"/>
                        <a:gd name="connsiteY2" fmla="*/ 306858 h 613716"/>
                        <a:gd name="connsiteX3" fmla="*/ 525664 w 1051328"/>
                        <a:gd name="connsiteY3" fmla="*/ 613716 h 613716"/>
                        <a:gd name="connsiteX4" fmla="*/ 0 w 1051328"/>
                        <a:gd name="connsiteY4" fmla="*/ 306858 h 613716"/>
                        <a:gd name="connsiteX0" fmla="*/ 0 w 1051328"/>
                        <a:gd name="connsiteY0" fmla="*/ 306858 h 613716"/>
                        <a:gd name="connsiteX1" fmla="*/ 525664 w 1051328"/>
                        <a:gd name="connsiteY1" fmla="*/ 0 h 613716"/>
                        <a:gd name="connsiteX2" fmla="*/ 1051328 w 1051328"/>
                        <a:gd name="connsiteY2" fmla="*/ 306858 h 613716"/>
                        <a:gd name="connsiteX3" fmla="*/ 525664 w 1051328"/>
                        <a:gd name="connsiteY3" fmla="*/ 613716 h 613716"/>
                        <a:gd name="connsiteX4" fmla="*/ 0 w 1051328"/>
                        <a:gd name="connsiteY4" fmla="*/ 306858 h 613716"/>
                        <a:gd name="connsiteX0" fmla="*/ 0 w 1051328"/>
                        <a:gd name="connsiteY0" fmla="*/ 306858 h 613716"/>
                        <a:gd name="connsiteX1" fmla="*/ 525664 w 1051328"/>
                        <a:gd name="connsiteY1" fmla="*/ 0 h 613716"/>
                        <a:gd name="connsiteX2" fmla="*/ 1051328 w 1051328"/>
                        <a:gd name="connsiteY2" fmla="*/ 306858 h 613716"/>
                        <a:gd name="connsiteX3" fmla="*/ 525664 w 1051328"/>
                        <a:gd name="connsiteY3" fmla="*/ 613716 h 613716"/>
                        <a:gd name="connsiteX4" fmla="*/ 0 w 1051328"/>
                        <a:gd name="connsiteY4" fmla="*/ 306858 h 613716"/>
                        <a:gd name="connsiteX0" fmla="*/ 0 w 1051328"/>
                        <a:gd name="connsiteY0" fmla="*/ 306858 h 613716"/>
                        <a:gd name="connsiteX1" fmla="*/ 525664 w 1051328"/>
                        <a:gd name="connsiteY1" fmla="*/ 0 h 613716"/>
                        <a:gd name="connsiteX2" fmla="*/ 1051328 w 1051328"/>
                        <a:gd name="connsiteY2" fmla="*/ 306858 h 613716"/>
                        <a:gd name="connsiteX3" fmla="*/ 525664 w 1051328"/>
                        <a:gd name="connsiteY3" fmla="*/ 613716 h 613716"/>
                        <a:gd name="connsiteX4" fmla="*/ 0 w 1051328"/>
                        <a:gd name="connsiteY4" fmla="*/ 306858 h 6137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1328" h="613716">
                          <a:moveTo>
                            <a:pt x="0" y="306858"/>
                          </a:moveTo>
                          <a:cubicBezTo>
                            <a:pt x="0" y="137385"/>
                            <a:pt x="235348" y="0"/>
                            <a:pt x="525664" y="0"/>
                          </a:cubicBezTo>
                          <a:cubicBezTo>
                            <a:pt x="815980" y="0"/>
                            <a:pt x="1051328" y="137385"/>
                            <a:pt x="1051328" y="306858"/>
                          </a:cubicBezTo>
                          <a:cubicBezTo>
                            <a:pt x="1051328" y="476331"/>
                            <a:pt x="815980" y="613716"/>
                            <a:pt x="525664" y="613716"/>
                          </a:cubicBezTo>
                          <a:cubicBezTo>
                            <a:pt x="235348" y="613716"/>
                            <a:pt x="0" y="476331"/>
                            <a:pt x="0" y="306858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FFFF">
                            <a:lumMod val="50000"/>
                          </a:srgbClr>
                        </a:gs>
                        <a:gs pos="100000">
                          <a:srgbClr val="FFFFFF">
                            <a:lumMod val="50000"/>
                          </a:srgbClr>
                        </a:gs>
                        <a:gs pos="50000">
                          <a:srgbClr val="FFFFFF">
                            <a:lumMod val="75000"/>
                          </a:srgbClr>
                        </a:gs>
                      </a:gsLst>
                      <a:lin ang="0" scaled="1"/>
                      <a:tileRect/>
                    </a:gra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7EAD015D-1BE6-4EC7-98B3-B9FF09A8AD32}"/>
                    </a:ext>
                  </a:extLst>
                </p:cNvPr>
                <p:cNvSpPr/>
                <p:nvPr/>
              </p:nvSpPr>
              <p:spPr>
                <a:xfrm>
                  <a:off x="5476259" y="5031541"/>
                  <a:ext cx="2323322" cy="360040"/>
                </a:xfrm>
                <a:custGeom>
                  <a:avLst/>
                  <a:gdLst>
                    <a:gd name="connsiteX0" fmla="*/ 459042 w 2323322"/>
                    <a:gd name="connsiteY0" fmla="*/ 0 h 360040"/>
                    <a:gd name="connsiteX1" fmla="*/ 783634 w 2323322"/>
                    <a:gd name="connsiteY1" fmla="*/ 52727 h 360040"/>
                    <a:gd name="connsiteX2" fmla="*/ 880601 w 2323322"/>
                    <a:gd name="connsiteY2" fmla="*/ 109129 h 360040"/>
                    <a:gd name="connsiteX3" fmla="*/ 942131 w 2323322"/>
                    <a:gd name="connsiteY3" fmla="*/ 89715 h 360040"/>
                    <a:gd name="connsiteX4" fmla="*/ 1513266 w 2323322"/>
                    <a:gd name="connsiteY4" fmla="*/ 18880 h 360040"/>
                    <a:gd name="connsiteX5" fmla="*/ 2311158 w 2323322"/>
                    <a:gd name="connsiteY5" fmla="*/ 182373 h 360040"/>
                    <a:gd name="connsiteX6" fmla="*/ 1532316 w 2323322"/>
                    <a:gd name="connsiteY6" fmla="*/ 193466 h 360040"/>
                    <a:gd name="connsiteX7" fmla="*/ 954038 w 2323322"/>
                    <a:gd name="connsiteY7" fmla="*/ 198831 h 360040"/>
                    <a:gd name="connsiteX8" fmla="*/ 908717 w 2323322"/>
                    <a:gd name="connsiteY8" fmla="*/ 198215 h 360040"/>
                    <a:gd name="connsiteX9" fmla="*/ 882010 w 2323322"/>
                    <a:gd name="connsiteY9" fmla="*/ 250092 h 360040"/>
                    <a:gd name="connsiteX10" fmla="*/ 459042 w 2323322"/>
                    <a:gd name="connsiteY10" fmla="*/ 360040 h 360040"/>
                    <a:gd name="connsiteX11" fmla="*/ 0 w 2323322"/>
                    <a:gd name="connsiteY11" fmla="*/ 180020 h 360040"/>
                    <a:gd name="connsiteX12" fmla="*/ 459042 w 2323322"/>
                    <a:gd name="connsiteY12" fmla="*/ 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23322" h="360040">
                      <a:moveTo>
                        <a:pt x="459042" y="0"/>
                      </a:moveTo>
                      <a:cubicBezTo>
                        <a:pt x="585803" y="0"/>
                        <a:pt x="700563" y="20150"/>
                        <a:pt x="783634" y="52727"/>
                      </a:cubicBezTo>
                      <a:lnTo>
                        <a:pt x="880601" y="109129"/>
                      </a:lnTo>
                      <a:lnTo>
                        <a:pt x="942131" y="89715"/>
                      </a:lnTo>
                      <a:cubicBezTo>
                        <a:pt x="1088971" y="52479"/>
                        <a:pt x="1291619" y="18880"/>
                        <a:pt x="1513266" y="18880"/>
                      </a:cubicBezTo>
                      <a:cubicBezTo>
                        <a:pt x="1956560" y="18880"/>
                        <a:pt x="2403233" y="77075"/>
                        <a:pt x="2311158" y="182373"/>
                      </a:cubicBezTo>
                      <a:cubicBezTo>
                        <a:pt x="2219083" y="287671"/>
                        <a:pt x="1975610" y="193466"/>
                        <a:pt x="1532316" y="193466"/>
                      </a:cubicBezTo>
                      <a:cubicBezTo>
                        <a:pt x="1310669" y="193466"/>
                        <a:pt x="1104846" y="197967"/>
                        <a:pt x="954038" y="198831"/>
                      </a:cubicBezTo>
                      <a:lnTo>
                        <a:pt x="908717" y="198215"/>
                      </a:lnTo>
                      <a:lnTo>
                        <a:pt x="882010" y="250092"/>
                      </a:lnTo>
                      <a:cubicBezTo>
                        <a:pt x="812324" y="314704"/>
                        <a:pt x="649183" y="360040"/>
                        <a:pt x="459042" y="360040"/>
                      </a:cubicBezTo>
                      <a:cubicBezTo>
                        <a:pt x="205520" y="360040"/>
                        <a:pt x="0" y="279442"/>
                        <a:pt x="0" y="180020"/>
                      </a:cubicBezTo>
                      <a:cubicBezTo>
                        <a:pt x="0" y="80598"/>
                        <a:pt x="205520" y="0"/>
                        <a:pt x="45904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85000"/>
                      </a:srgbClr>
                    </a:gs>
                    <a:gs pos="50000">
                      <a:srgbClr val="FFFFFF"/>
                    </a:gs>
                  </a:gsLst>
                  <a:lin ang="0" scaled="1"/>
                  <a:tileRect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0E9E7BA0-1310-4FE8-8FD3-F0995A135231}"/>
                  </a:ext>
                </a:extLst>
              </p:cNvPr>
              <p:cNvSpPr/>
              <p:nvPr/>
            </p:nvSpPr>
            <p:spPr>
              <a:xfrm>
                <a:off x="2521930" y="4759911"/>
                <a:ext cx="1243392" cy="524236"/>
              </a:xfrm>
              <a:custGeom>
                <a:avLst/>
                <a:gdLst>
                  <a:gd name="connsiteX0" fmla="*/ 621696 w 1243392"/>
                  <a:gd name="connsiteY0" fmla="*/ 0 h 524236"/>
                  <a:gd name="connsiteX1" fmla="*/ 1236879 w 1243392"/>
                  <a:gd name="connsiteY1" fmla="*/ 249291 h 524236"/>
                  <a:gd name="connsiteX2" fmla="*/ 1243392 w 1243392"/>
                  <a:gd name="connsiteY2" fmla="*/ 262118 h 524236"/>
                  <a:gd name="connsiteX3" fmla="*/ 1236879 w 1243392"/>
                  <a:gd name="connsiteY3" fmla="*/ 274946 h 524236"/>
                  <a:gd name="connsiteX4" fmla="*/ 621696 w 1243392"/>
                  <a:gd name="connsiteY4" fmla="*/ 524236 h 524236"/>
                  <a:gd name="connsiteX5" fmla="*/ 6513 w 1243392"/>
                  <a:gd name="connsiteY5" fmla="*/ 274946 h 524236"/>
                  <a:gd name="connsiteX6" fmla="*/ 0 w 1243392"/>
                  <a:gd name="connsiteY6" fmla="*/ 262118 h 524236"/>
                  <a:gd name="connsiteX7" fmla="*/ 6513 w 1243392"/>
                  <a:gd name="connsiteY7" fmla="*/ 249291 h 524236"/>
                  <a:gd name="connsiteX8" fmla="*/ 621696 w 1243392"/>
                  <a:gd name="connsiteY8" fmla="*/ 0 h 524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392" h="524236">
                    <a:moveTo>
                      <a:pt x="621696" y="0"/>
                    </a:moveTo>
                    <a:cubicBezTo>
                      <a:pt x="898245" y="0"/>
                      <a:pt x="1135524" y="102793"/>
                      <a:pt x="1236879" y="249291"/>
                    </a:cubicBezTo>
                    <a:lnTo>
                      <a:pt x="1243392" y="262118"/>
                    </a:lnTo>
                    <a:lnTo>
                      <a:pt x="1236879" y="274946"/>
                    </a:lnTo>
                    <a:cubicBezTo>
                      <a:pt x="1135524" y="421443"/>
                      <a:pt x="898245" y="524236"/>
                      <a:pt x="621696" y="524236"/>
                    </a:cubicBezTo>
                    <a:cubicBezTo>
                      <a:pt x="345147" y="524236"/>
                      <a:pt x="107868" y="421443"/>
                      <a:pt x="6513" y="274946"/>
                    </a:cubicBezTo>
                    <a:lnTo>
                      <a:pt x="0" y="262118"/>
                    </a:lnTo>
                    <a:lnTo>
                      <a:pt x="6513" y="249291"/>
                    </a:lnTo>
                    <a:cubicBezTo>
                      <a:pt x="107868" y="102793"/>
                      <a:pt x="345147" y="0"/>
                      <a:pt x="621696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25" name="グループ化 524">
            <a:extLst>
              <a:ext uri="{FF2B5EF4-FFF2-40B4-BE49-F238E27FC236}">
                <a16:creationId xmlns:a16="http://schemas.microsoft.com/office/drawing/2014/main" id="{752E424F-68B6-45B6-A9A3-8D2641CA02AC}"/>
              </a:ext>
            </a:extLst>
          </p:cNvPr>
          <p:cNvGrpSpPr/>
          <p:nvPr/>
        </p:nvGrpSpPr>
        <p:grpSpPr>
          <a:xfrm>
            <a:off x="3701681" y="4175930"/>
            <a:ext cx="2495781" cy="1920200"/>
            <a:chOff x="2560939" y="3561011"/>
            <a:chExt cx="3765146" cy="2896821"/>
          </a:xfrm>
        </p:grpSpPr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B1ED08E2-D40E-4F65-B98B-6564BD321658}"/>
                </a:ext>
              </a:extLst>
            </p:cNvPr>
            <p:cNvGrpSpPr/>
            <p:nvPr/>
          </p:nvGrpSpPr>
          <p:grpSpPr>
            <a:xfrm>
              <a:off x="4138893" y="3561011"/>
              <a:ext cx="2187192" cy="2876328"/>
              <a:chOff x="-4395675" y="471397"/>
              <a:chExt cx="2187192" cy="2876328"/>
            </a:xfrm>
          </p:grpSpPr>
          <p:sp>
            <p:nvSpPr>
              <p:cNvPr id="566" name="円/楕円 840">
                <a:extLst>
                  <a:ext uri="{FF2B5EF4-FFF2-40B4-BE49-F238E27FC236}">
                    <a16:creationId xmlns:a16="http://schemas.microsoft.com/office/drawing/2014/main" id="{F78C8B44-3EDB-45F8-A2B0-8758040CAE5A}"/>
                  </a:ext>
                </a:extLst>
              </p:cNvPr>
              <p:cNvSpPr/>
              <p:nvPr/>
            </p:nvSpPr>
            <p:spPr>
              <a:xfrm>
                <a:off x="-4121278" y="657622"/>
                <a:ext cx="1598901" cy="2281472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28A4AA96-337D-431C-8622-0CD459CF2AFA}"/>
                  </a:ext>
                </a:extLst>
              </p:cNvPr>
              <p:cNvGrpSpPr/>
              <p:nvPr/>
            </p:nvGrpSpPr>
            <p:grpSpPr>
              <a:xfrm>
                <a:off x="-4395675" y="2359371"/>
                <a:ext cx="2187192" cy="988354"/>
                <a:chOff x="-4395675" y="2359371"/>
                <a:chExt cx="2187192" cy="988354"/>
              </a:xfrm>
            </p:grpSpPr>
            <p:sp>
              <p:nvSpPr>
                <p:cNvPr id="592" name="片側の 2 つの角を丸めた四角形 70">
                  <a:extLst>
                    <a:ext uri="{FF2B5EF4-FFF2-40B4-BE49-F238E27FC236}">
                      <a16:creationId xmlns:a16="http://schemas.microsoft.com/office/drawing/2014/main" id="{B3CFF367-4C18-4D5E-AA1A-4BA2B07CEB1F}"/>
                    </a:ext>
                  </a:extLst>
                </p:cNvPr>
                <p:cNvSpPr/>
                <p:nvPr/>
              </p:nvSpPr>
              <p:spPr>
                <a:xfrm>
                  <a:off x="-2787651" y="2730500"/>
                  <a:ext cx="358783" cy="617225"/>
                </a:xfrm>
                <a:prstGeom prst="round2SameRect">
                  <a:avLst>
                    <a:gd name="adj1" fmla="val 45429"/>
                    <a:gd name="adj2" fmla="val 0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45291147-683E-4DE6-8F46-B4E5964BDF2D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-4511509" y="2475205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3E6F3B36-75FC-41CD-BCB7-953AF2605BB6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521414A7-2850-4547-85F1-ABAECFCC49B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3" name="フリーフォーム: 図形 602">
                    <a:extLst>
                      <a:ext uri="{FF2B5EF4-FFF2-40B4-BE49-F238E27FC236}">
                        <a16:creationId xmlns:a16="http://schemas.microsoft.com/office/drawing/2014/main" id="{4015D715-2B53-40D3-8376-50BB41BC68C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4" name="フリーフォーム: 図形 603">
                    <a:extLst>
                      <a:ext uri="{FF2B5EF4-FFF2-40B4-BE49-F238E27FC236}">
                        <a16:creationId xmlns:a16="http://schemas.microsoft.com/office/drawing/2014/main" id="{894AD639-07CA-43D6-9628-35A6B0E134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4" name="グループ化 593">
                  <a:extLst>
                    <a:ext uri="{FF2B5EF4-FFF2-40B4-BE49-F238E27FC236}">
                      <a16:creationId xmlns:a16="http://schemas.microsoft.com/office/drawing/2014/main" id="{652EF248-5979-46B7-9B55-72484AD83D92}"/>
                    </a:ext>
                  </a:extLst>
                </p:cNvPr>
                <p:cNvGrpSpPr/>
                <p:nvPr/>
              </p:nvGrpSpPr>
              <p:grpSpPr>
                <a:xfrm rot="16200000">
                  <a:off x="-2632797" y="2478380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597" name="フリーフォーム: 図形 596">
                    <a:extLst>
                      <a:ext uri="{FF2B5EF4-FFF2-40B4-BE49-F238E27FC236}">
                        <a16:creationId xmlns:a16="http://schemas.microsoft.com/office/drawing/2014/main" id="{4BAEB14D-A388-4028-985D-D49A069A9C8B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98" name="フリーフォーム: 図形 597">
                    <a:extLst>
                      <a:ext uri="{FF2B5EF4-FFF2-40B4-BE49-F238E27FC236}">
                        <a16:creationId xmlns:a16="http://schemas.microsoft.com/office/drawing/2014/main" id="{9B836971-C393-4F22-9E49-C19143207899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5F7F728A-4AD1-4C4C-BB5A-192190B46D0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09A9059A-711F-4D15-8470-A565122667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2C83396D-FE40-4587-B942-993B3A801B44}"/>
                    </a:ext>
                  </a:extLst>
                </p:cNvPr>
                <p:cNvSpPr/>
                <p:nvPr/>
              </p:nvSpPr>
              <p:spPr bwMode="auto">
                <a:xfrm>
                  <a:off x="-4254457" y="2361982"/>
                  <a:ext cx="1901511" cy="985743"/>
                </a:xfrm>
                <a:custGeom>
                  <a:avLst/>
                  <a:gdLst>
                    <a:gd name="connsiteX0" fmla="*/ 677048 w 1901511"/>
                    <a:gd name="connsiteY0" fmla="*/ 0 h 985743"/>
                    <a:gd name="connsiteX1" fmla="*/ 1224462 w 1901511"/>
                    <a:gd name="connsiteY1" fmla="*/ 0 h 985743"/>
                    <a:gd name="connsiteX2" fmla="*/ 1398771 w 1901511"/>
                    <a:gd name="connsiteY2" fmla="*/ 35192 h 985743"/>
                    <a:gd name="connsiteX3" fmla="*/ 1448296 w 1901511"/>
                    <a:gd name="connsiteY3" fmla="*/ 62073 h 985743"/>
                    <a:gd name="connsiteX4" fmla="*/ 1476923 w 1901511"/>
                    <a:gd name="connsiteY4" fmla="*/ 46535 h 985743"/>
                    <a:gd name="connsiteX5" fmla="*/ 1595886 w 1901511"/>
                    <a:gd name="connsiteY5" fmla="*/ 22517 h 985743"/>
                    <a:gd name="connsiteX6" fmla="*/ 1901511 w 1901511"/>
                    <a:gd name="connsiteY6" fmla="*/ 328142 h 985743"/>
                    <a:gd name="connsiteX7" fmla="*/ 1714849 w 1901511"/>
                    <a:gd name="connsiteY7" fmla="*/ 609750 h 985743"/>
                    <a:gd name="connsiteX8" fmla="*/ 1672275 w 1901511"/>
                    <a:gd name="connsiteY8" fmla="*/ 622965 h 985743"/>
                    <a:gd name="connsiteX9" fmla="*/ 1672275 w 1901511"/>
                    <a:gd name="connsiteY9" fmla="*/ 985743 h 985743"/>
                    <a:gd name="connsiteX10" fmla="*/ 229235 w 1901511"/>
                    <a:gd name="connsiteY10" fmla="*/ 985743 h 985743"/>
                    <a:gd name="connsiteX11" fmla="*/ 229235 w 1901511"/>
                    <a:gd name="connsiteY11" fmla="*/ 622965 h 985743"/>
                    <a:gd name="connsiteX12" fmla="*/ 186662 w 1901511"/>
                    <a:gd name="connsiteY12" fmla="*/ 609750 h 985743"/>
                    <a:gd name="connsiteX13" fmla="*/ 0 w 1901511"/>
                    <a:gd name="connsiteY13" fmla="*/ 328142 h 985743"/>
                    <a:gd name="connsiteX14" fmla="*/ 305625 w 1901511"/>
                    <a:gd name="connsiteY14" fmla="*/ 22517 h 985743"/>
                    <a:gd name="connsiteX15" fmla="*/ 424588 w 1901511"/>
                    <a:gd name="connsiteY15" fmla="*/ 46535 h 985743"/>
                    <a:gd name="connsiteX16" fmla="*/ 453215 w 1901511"/>
                    <a:gd name="connsiteY16" fmla="*/ 62073 h 985743"/>
                    <a:gd name="connsiteX17" fmla="*/ 502739 w 1901511"/>
                    <a:gd name="connsiteY17" fmla="*/ 35192 h 985743"/>
                    <a:gd name="connsiteX18" fmla="*/ 677048 w 1901511"/>
                    <a:gd name="connsiteY18" fmla="*/ 0 h 98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01511" h="985743">
                      <a:moveTo>
                        <a:pt x="677048" y="0"/>
                      </a:moveTo>
                      <a:lnTo>
                        <a:pt x="1224462" y="0"/>
                      </a:lnTo>
                      <a:cubicBezTo>
                        <a:pt x="1286292" y="0"/>
                        <a:pt x="1345195" y="12531"/>
                        <a:pt x="1398771" y="35192"/>
                      </a:cubicBezTo>
                      <a:lnTo>
                        <a:pt x="1448296" y="62073"/>
                      </a:lnTo>
                      <a:lnTo>
                        <a:pt x="1476923" y="46535"/>
                      </a:lnTo>
                      <a:cubicBezTo>
                        <a:pt x="1513488" y="31069"/>
                        <a:pt x="1553688" y="22517"/>
                        <a:pt x="1595886" y="22517"/>
                      </a:cubicBezTo>
                      <a:cubicBezTo>
                        <a:pt x="1764678" y="22517"/>
                        <a:pt x="1901511" y="159350"/>
                        <a:pt x="1901511" y="328142"/>
                      </a:cubicBezTo>
                      <a:cubicBezTo>
                        <a:pt x="1901511" y="454736"/>
                        <a:pt x="1824543" y="563353"/>
                        <a:pt x="1714849" y="609750"/>
                      </a:cubicBezTo>
                      <a:lnTo>
                        <a:pt x="1672275" y="622965"/>
                      </a:lnTo>
                      <a:lnTo>
                        <a:pt x="1672275" y="985743"/>
                      </a:lnTo>
                      <a:lnTo>
                        <a:pt x="229235" y="985743"/>
                      </a:lnTo>
                      <a:lnTo>
                        <a:pt x="229235" y="622965"/>
                      </a:lnTo>
                      <a:lnTo>
                        <a:pt x="186662" y="609750"/>
                      </a:lnTo>
                      <a:cubicBezTo>
                        <a:pt x="76969" y="563353"/>
                        <a:pt x="0" y="454736"/>
                        <a:pt x="0" y="328142"/>
                      </a:cubicBezTo>
                      <a:cubicBezTo>
                        <a:pt x="0" y="159350"/>
                        <a:pt x="136833" y="22517"/>
                        <a:pt x="305625" y="22517"/>
                      </a:cubicBezTo>
                      <a:cubicBezTo>
                        <a:pt x="347823" y="22517"/>
                        <a:pt x="388024" y="31069"/>
                        <a:pt x="424588" y="46535"/>
                      </a:cubicBezTo>
                      <a:lnTo>
                        <a:pt x="453215" y="62073"/>
                      </a:lnTo>
                      <a:lnTo>
                        <a:pt x="502739" y="35192"/>
                      </a:lnTo>
                      <a:cubicBezTo>
                        <a:pt x="556315" y="12531"/>
                        <a:pt x="615218" y="0"/>
                        <a:pt x="677048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E65E12B6-6C49-4493-9C6E-A4B93821F19A}"/>
                    </a:ext>
                  </a:extLst>
                </p:cNvPr>
                <p:cNvSpPr/>
                <p:nvPr/>
              </p:nvSpPr>
              <p:spPr bwMode="auto">
                <a:xfrm>
                  <a:off x="-3755068" y="2373919"/>
                  <a:ext cx="891862" cy="373615"/>
                </a:xfrm>
                <a:custGeom>
                  <a:avLst/>
                  <a:gdLst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7322 w 714643"/>
                    <a:gd name="connsiteY5" fmla="*/ 63535 h 198086"/>
                    <a:gd name="connsiteX6" fmla="*/ 352561 w 714643"/>
                    <a:gd name="connsiteY6" fmla="*/ 86926 h 198086"/>
                    <a:gd name="connsiteX7" fmla="*/ 183490 w 714643"/>
                    <a:gd name="connsiteY7" fmla="*/ 198086 h 198086"/>
                    <a:gd name="connsiteX8" fmla="*/ 0 w 714643"/>
                    <a:gd name="connsiteY8" fmla="*/ 16081 h 198086"/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2561 w 714643"/>
                    <a:gd name="connsiteY5" fmla="*/ 86926 h 198086"/>
                    <a:gd name="connsiteX6" fmla="*/ 183490 w 714643"/>
                    <a:gd name="connsiteY6" fmla="*/ 198086 h 198086"/>
                    <a:gd name="connsiteX7" fmla="*/ 0 w 714643"/>
                    <a:gd name="connsiteY7" fmla="*/ 16081 h 198086"/>
                    <a:gd name="connsiteX8" fmla="*/ 3273 w 714643"/>
                    <a:gd name="connsiteY8" fmla="*/ 0 h 19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4643" h="198086">
                      <a:moveTo>
                        <a:pt x="3273" y="0"/>
                      </a:moveTo>
                      <a:lnTo>
                        <a:pt x="711370" y="0"/>
                      </a:lnTo>
                      <a:lnTo>
                        <a:pt x="714643" y="16081"/>
                      </a:lnTo>
                      <a:cubicBezTo>
                        <a:pt x="714643" y="116600"/>
                        <a:pt x="632492" y="198086"/>
                        <a:pt x="531153" y="198086"/>
                      </a:cubicBezTo>
                      <a:cubicBezTo>
                        <a:pt x="455149" y="198086"/>
                        <a:pt x="389938" y="152250"/>
                        <a:pt x="362083" y="86926"/>
                      </a:cubicBezTo>
                      <a:lnTo>
                        <a:pt x="352561" y="86926"/>
                      </a:lnTo>
                      <a:cubicBezTo>
                        <a:pt x="324705" y="152250"/>
                        <a:pt x="259494" y="198086"/>
                        <a:pt x="183490" y="198086"/>
                      </a:cubicBezTo>
                      <a:cubicBezTo>
                        <a:pt x="82151" y="198086"/>
                        <a:pt x="0" y="116600"/>
                        <a:pt x="0" y="16081"/>
                      </a:cubicBezTo>
                      <a:lnTo>
                        <a:pt x="3273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34DA4D3A-1E8D-496E-BC96-71F4BF2FEF12}"/>
                  </a:ext>
                </a:extLst>
              </p:cNvPr>
              <p:cNvGrpSpPr/>
              <p:nvPr/>
            </p:nvGrpSpPr>
            <p:grpSpPr>
              <a:xfrm>
                <a:off x="-4193954" y="471397"/>
                <a:ext cx="1753316" cy="2054961"/>
                <a:chOff x="587862" y="3221789"/>
                <a:chExt cx="1404920" cy="1646627"/>
              </a:xfrm>
            </p:grpSpPr>
            <p:sp>
              <p:nvSpPr>
                <p:cNvPr id="578" name="片側の 2 つの角を丸めた四角形 68">
                  <a:extLst>
                    <a:ext uri="{FF2B5EF4-FFF2-40B4-BE49-F238E27FC236}">
                      <a16:creationId xmlns:a16="http://schemas.microsoft.com/office/drawing/2014/main" id="{0D9ABCBE-D9BE-4421-B811-437AA0465A15}"/>
                    </a:ext>
                  </a:extLst>
                </p:cNvPr>
                <p:cNvSpPr/>
                <p:nvPr/>
              </p:nvSpPr>
              <p:spPr>
                <a:xfrm rot="10800000">
                  <a:off x="1163062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9" name="片側の 2 つの角を丸めた四角形 68">
                  <a:extLst>
                    <a:ext uri="{FF2B5EF4-FFF2-40B4-BE49-F238E27FC236}">
                      <a16:creationId xmlns:a16="http://schemas.microsoft.com/office/drawing/2014/main" id="{DE4652E8-5D3C-4CDB-B153-F8B0126BF99F}"/>
                    </a:ext>
                  </a:extLst>
                </p:cNvPr>
                <p:cNvSpPr/>
                <p:nvPr/>
              </p:nvSpPr>
              <p:spPr>
                <a:xfrm rot="10800000">
                  <a:off x="1163062" y="425166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0" name="円/楕円 840">
                  <a:extLst>
                    <a:ext uri="{FF2B5EF4-FFF2-40B4-BE49-F238E27FC236}">
                      <a16:creationId xmlns:a16="http://schemas.microsoft.com/office/drawing/2014/main" id="{6DD03199-BA27-4C28-9B90-43420838F5EF}"/>
                    </a:ext>
                  </a:extLst>
                </p:cNvPr>
                <p:cNvSpPr/>
                <p:nvPr/>
              </p:nvSpPr>
              <p:spPr>
                <a:xfrm>
                  <a:off x="656267" y="3221789"/>
                  <a:ext cx="1281188" cy="1234775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1" name="円/楕円 840">
                  <a:extLst>
                    <a:ext uri="{FF2B5EF4-FFF2-40B4-BE49-F238E27FC236}">
                      <a16:creationId xmlns:a16="http://schemas.microsoft.com/office/drawing/2014/main" id="{EF6F4E2F-9C82-4D63-9006-DE438373AE2E}"/>
                    </a:ext>
                  </a:extLst>
                </p:cNvPr>
                <p:cNvSpPr/>
                <p:nvPr/>
              </p:nvSpPr>
              <p:spPr>
                <a:xfrm rot="900000" flipH="1">
                  <a:off x="169318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2" name="円/楕円 840">
                  <a:extLst>
                    <a:ext uri="{FF2B5EF4-FFF2-40B4-BE49-F238E27FC236}">
                      <a16:creationId xmlns:a16="http://schemas.microsoft.com/office/drawing/2014/main" id="{12242EAD-E170-43B5-9F9E-A51B4DFAA581}"/>
                    </a:ext>
                  </a:extLst>
                </p:cNvPr>
                <p:cNvSpPr/>
                <p:nvPr/>
              </p:nvSpPr>
              <p:spPr>
                <a:xfrm rot="20700000">
                  <a:off x="58786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3" name="円/楕円 840">
                  <a:extLst>
                    <a:ext uri="{FF2B5EF4-FFF2-40B4-BE49-F238E27FC236}">
                      <a16:creationId xmlns:a16="http://schemas.microsoft.com/office/drawing/2014/main" id="{2F14A7A2-D5CE-459C-A3A0-8307AC6C5BDD}"/>
                    </a:ext>
                  </a:extLst>
                </p:cNvPr>
                <p:cNvSpPr/>
                <p:nvPr/>
              </p:nvSpPr>
              <p:spPr>
                <a:xfrm>
                  <a:off x="743394" y="3428814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4" name="楕円 11">
                  <a:extLst>
                    <a:ext uri="{FF2B5EF4-FFF2-40B4-BE49-F238E27FC236}">
                      <a16:creationId xmlns:a16="http://schemas.microsoft.com/office/drawing/2014/main" id="{A053D8A0-7BD2-4F8E-8AEC-BAA8827B2EC1}"/>
                    </a:ext>
                  </a:extLst>
                </p:cNvPr>
                <p:cNvSpPr/>
                <p:nvPr/>
              </p:nvSpPr>
              <p:spPr bwMode="auto">
                <a:xfrm>
                  <a:off x="1161747" y="4383746"/>
                  <a:ext cx="264969" cy="97331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5" name="楕円 584">
                  <a:extLst>
                    <a:ext uri="{FF2B5EF4-FFF2-40B4-BE49-F238E27FC236}">
                      <a16:creationId xmlns:a16="http://schemas.microsoft.com/office/drawing/2014/main" id="{2EF37B8B-142E-40E9-9068-6FD63B762245}"/>
                    </a:ext>
                  </a:extLst>
                </p:cNvPr>
                <p:cNvSpPr/>
                <p:nvPr/>
              </p:nvSpPr>
              <p:spPr bwMode="auto">
                <a:xfrm>
                  <a:off x="920510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04DC4A53-561D-4B68-A3EC-E2E82FF1A909}"/>
                    </a:ext>
                  </a:extLst>
                </p:cNvPr>
                <p:cNvSpPr/>
                <p:nvPr/>
              </p:nvSpPr>
              <p:spPr bwMode="auto">
                <a:xfrm>
                  <a:off x="1525348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7" name="楕円 586">
                  <a:extLst>
                    <a:ext uri="{FF2B5EF4-FFF2-40B4-BE49-F238E27FC236}">
                      <a16:creationId xmlns:a16="http://schemas.microsoft.com/office/drawing/2014/main" id="{B36D7ECE-0019-4192-9023-676D643C8F2B}"/>
                    </a:ext>
                  </a:extLst>
                </p:cNvPr>
                <p:cNvSpPr/>
                <p:nvPr/>
              </p:nvSpPr>
              <p:spPr bwMode="auto">
                <a:xfrm>
                  <a:off x="963026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8" name="楕円 587">
                  <a:extLst>
                    <a:ext uri="{FF2B5EF4-FFF2-40B4-BE49-F238E27FC236}">
                      <a16:creationId xmlns:a16="http://schemas.microsoft.com/office/drawing/2014/main" id="{246DE341-F7F8-44D2-9C40-FFF7BFD47EEE}"/>
                    </a:ext>
                  </a:extLst>
                </p:cNvPr>
                <p:cNvSpPr/>
                <p:nvPr/>
              </p:nvSpPr>
              <p:spPr bwMode="auto">
                <a:xfrm>
                  <a:off x="1567864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9" name="楕円 11">
                  <a:extLst>
                    <a:ext uri="{FF2B5EF4-FFF2-40B4-BE49-F238E27FC236}">
                      <a16:creationId xmlns:a16="http://schemas.microsoft.com/office/drawing/2014/main" id="{AF909DEC-0724-48A2-8D3E-1F2625F6B802}"/>
                    </a:ext>
                  </a:extLst>
                </p:cNvPr>
                <p:cNvSpPr/>
                <p:nvPr/>
              </p:nvSpPr>
              <p:spPr bwMode="auto">
                <a:xfrm>
                  <a:off x="1232032" y="4265483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0" name="月 589">
                  <a:extLst>
                    <a:ext uri="{FF2B5EF4-FFF2-40B4-BE49-F238E27FC236}">
                      <a16:creationId xmlns:a16="http://schemas.microsoft.com/office/drawing/2014/main" id="{757E165A-FB1A-40FE-8BB6-85E9FA658197}"/>
                    </a:ext>
                  </a:extLst>
                </p:cNvPr>
                <p:cNvSpPr/>
                <p:nvPr/>
              </p:nvSpPr>
              <p:spPr bwMode="auto">
                <a:xfrm rot="5400000">
                  <a:off x="952209" y="3670452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91" name="月 590">
                  <a:extLst>
                    <a:ext uri="{FF2B5EF4-FFF2-40B4-BE49-F238E27FC236}">
                      <a16:creationId xmlns:a16="http://schemas.microsoft.com/office/drawing/2014/main" id="{AB649146-3C50-455F-BD67-8FFB6DB86BCD}"/>
                    </a:ext>
                  </a:extLst>
                </p:cNvPr>
                <p:cNvSpPr/>
                <p:nvPr/>
              </p:nvSpPr>
              <p:spPr bwMode="auto">
                <a:xfrm rot="5400000">
                  <a:off x="1546104" y="3670454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569" name="月 568">
                <a:extLst>
                  <a:ext uri="{FF2B5EF4-FFF2-40B4-BE49-F238E27FC236}">
                    <a16:creationId xmlns:a16="http://schemas.microsoft.com/office/drawing/2014/main" id="{1B41CA9B-9A4A-4090-984C-7ECFD2C03470}"/>
                  </a:ext>
                </a:extLst>
              </p:cNvPr>
              <p:cNvSpPr/>
              <p:nvPr/>
            </p:nvSpPr>
            <p:spPr bwMode="auto">
              <a:xfrm>
                <a:off x="-402392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70" name="月 569">
                <a:extLst>
                  <a:ext uri="{FF2B5EF4-FFF2-40B4-BE49-F238E27FC236}">
                    <a16:creationId xmlns:a16="http://schemas.microsoft.com/office/drawing/2014/main" id="{28EB9DF7-9A7B-4913-8D49-BCE6E573896B}"/>
                  </a:ext>
                </a:extLst>
              </p:cNvPr>
              <p:cNvSpPr/>
              <p:nvPr/>
            </p:nvSpPr>
            <p:spPr bwMode="auto">
              <a:xfrm flipH="1">
                <a:off x="-276169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09EC2DB1-004F-468E-A496-93E8AE133F69}"/>
                  </a:ext>
                </a:extLst>
              </p:cNvPr>
              <p:cNvGrpSpPr/>
              <p:nvPr/>
            </p:nvGrpSpPr>
            <p:grpSpPr>
              <a:xfrm>
                <a:off x="-3928709" y="566750"/>
                <a:ext cx="1239145" cy="552520"/>
                <a:chOff x="-3928709" y="566750"/>
                <a:chExt cx="1239145" cy="552520"/>
              </a:xfrm>
            </p:grpSpPr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88D1C2E9-8180-4BEE-AD57-4EEE22047281}"/>
                    </a:ext>
                  </a:extLst>
                </p:cNvPr>
                <p:cNvSpPr/>
                <p:nvPr/>
              </p:nvSpPr>
              <p:spPr bwMode="auto">
                <a:xfrm>
                  <a:off x="-3294480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8FC6F0A8-4E4F-4A27-9F42-DF6CAF012FAF}"/>
                    </a:ext>
                  </a:extLst>
                </p:cNvPr>
                <p:cNvSpPr/>
                <p:nvPr/>
              </p:nvSpPr>
              <p:spPr bwMode="auto">
                <a:xfrm flipH="1">
                  <a:off x="-3825803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434341AC-6845-4739-92C0-7280986895B4}"/>
                    </a:ext>
                  </a:extLst>
                </p:cNvPr>
                <p:cNvSpPr/>
                <p:nvPr/>
              </p:nvSpPr>
              <p:spPr bwMode="auto">
                <a:xfrm>
                  <a:off x="-3889945" y="566750"/>
                  <a:ext cx="1140482" cy="370917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7" name="月 576">
                  <a:extLst>
                    <a:ext uri="{FF2B5EF4-FFF2-40B4-BE49-F238E27FC236}">
                      <a16:creationId xmlns:a16="http://schemas.microsoft.com/office/drawing/2014/main" id="{A489502D-2EC4-4673-9D9C-7D62D65355A3}"/>
                    </a:ext>
                  </a:extLst>
                </p:cNvPr>
                <p:cNvSpPr/>
                <p:nvPr/>
              </p:nvSpPr>
              <p:spPr bwMode="auto">
                <a:xfrm rot="5400000">
                  <a:off x="-3503891" y="275951"/>
                  <a:ext cx="389510" cy="1239145"/>
                </a:xfrm>
                <a:prstGeom prst="moon">
                  <a:avLst>
                    <a:gd name="adj" fmla="val 38303"/>
                  </a:avLst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7988B7F1-7D63-4059-9D4E-F59662D1F348}"/>
                  </a:ext>
                </a:extLst>
              </p:cNvPr>
              <p:cNvSpPr/>
              <p:nvPr/>
            </p:nvSpPr>
            <p:spPr bwMode="auto">
              <a:xfrm>
                <a:off x="-3841049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8B679BF1-A459-4446-B6BD-1FD7002BC92C}"/>
                  </a:ext>
                </a:extLst>
              </p:cNvPr>
              <p:cNvSpPr/>
              <p:nvPr/>
            </p:nvSpPr>
            <p:spPr bwMode="auto">
              <a:xfrm>
                <a:off x="-2921886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D38436BA-EF73-4ECE-A799-6FB693E42E41}"/>
                </a:ext>
              </a:extLst>
            </p:cNvPr>
            <p:cNvGrpSpPr/>
            <p:nvPr/>
          </p:nvGrpSpPr>
          <p:grpSpPr>
            <a:xfrm rot="19680815">
              <a:off x="3359310" y="4733605"/>
              <a:ext cx="1029866" cy="1114911"/>
              <a:chOff x="3535136" y="5569681"/>
              <a:chExt cx="1001553" cy="1077514"/>
            </a:xfrm>
          </p:grpSpPr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DA1A5C8A-DAF5-4E74-8E26-3CDF82ED7232}"/>
                  </a:ext>
                </a:extLst>
              </p:cNvPr>
              <p:cNvSpPr/>
              <p:nvPr/>
            </p:nvSpPr>
            <p:spPr>
              <a:xfrm rot="1800000">
                <a:off x="3676362" y="5770601"/>
                <a:ext cx="860327" cy="876594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195681"/>
                  <a:gd name="connsiteY0" fmla="*/ 11448 h 1105061"/>
                  <a:gd name="connsiteX1" fmla="*/ 253351 w 1195681"/>
                  <a:gd name="connsiteY1" fmla="*/ 30730 h 1105061"/>
                  <a:gd name="connsiteX2" fmla="*/ 381206 w 1195681"/>
                  <a:gd name="connsiteY2" fmla="*/ 206736 h 1105061"/>
                  <a:gd name="connsiteX3" fmla="*/ 442231 w 1195681"/>
                  <a:gd name="connsiteY3" fmla="*/ 221633 h 1105061"/>
                  <a:gd name="connsiteX4" fmla="*/ 547816 w 1195681"/>
                  <a:gd name="connsiteY4" fmla="*/ 281127 h 1105061"/>
                  <a:gd name="connsiteX5" fmla="*/ 570565 w 1195681"/>
                  <a:gd name="connsiteY5" fmla="*/ 307131 h 1105061"/>
                  <a:gd name="connsiteX6" fmla="*/ 1184400 w 1195681"/>
                  <a:gd name="connsiteY6" fmla="*/ 883409 h 1105061"/>
                  <a:gd name="connsiteX7" fmla="*/ 931383 w 1195681"/>
                  <a:gd name="connsiteY7" fmla="*/ 1091108 h 1105061"/>
                  <a:gd name="connsiteX8" fmla="*/ 470898 w 1195681"/>
                  <a:gd name="connsiteY8" fmla="*/ 533274 h 1105061"/>
                  <a:gd name="connsiteX9" fmla="*/ 416052 w 1195681"/>
                  <a:gd name="connsiteY9" fmla="*/ 556215 h 1105061"/>
                  <a:gd name="connsiteX10" fmla="*/ 299481 w 1195681"/>
                  <a:gd name="connsiteY10" fmla="*/ 570817 h 1105061"/>
                  <a:gd name="connsiteX11" fmla="*/ 0 w 1195681"/>
                  <a:gd name="connsiteY11" fmla="*/ 385012 h 1105061"/>
                  <a:gd name="connsiteX12" fmla="*/ 87716 w 1195681"/>
                  <a:gd name="connsiteY12" fmla="*/ 253628 h 1105061"/>
                  <a:gd name="connsiteX13" fmla="*/ 182909 w 1195681"/>
                  <a:gd name="connsiteY13" fmla="*/ 213808 h 1105061"/>
                  <a:gd name="connsiteX14" fmla="*/ 203338 w 1195681"/>
                  <a:gd name="connsiteY14" fmla="*/ 211250 h 1105061"/>
                  <a:gd name="connsiteX15" fmla="*/ 141229 w 1195681"/>
                  <a:gd name="connsiteY15" fmla="*/ 95463 h 1105061"/>
                  <a:gd name="connsiteX16" fmla="*/ 167471 w 1195681"/>
                  <a:gd name="connsiteY16" fmla="*/ 11448 h 1105061"/>
                  <a:gd name="connsiteX0" fmla="*/ 167471 w 1191241"/>
                  <a:gd name="connsiteY0" fmla="*/ 11448 h 931305"/>
                  <a:gd name="connsiteX1" fmla="*/ 253351 w 1191241"/>
                  <a:gd name="connsiteY1" fmla="*/ 30730 h 931305"/>
                  <a:gd name="connsiteX2" fmla="*/ 381206 w 1191241"/>
                  <a:gd name="connsiteY2" fmla="*/ 206736 h 931305"/>
                  <a:gd name="connsiteX3" fmla="*/ 442231 w 1191241"/>
                  <a:gd name="connsiteY3" fmla="*/ 221633 h 931305"/>
                  <a:gd name="connsiteX4" fmla="*/ 547816 w 1191241"/>
                  <a:gd name="connsiteY4" fmla="*/ 281127 h 931305"/>
                  <a:gd name="connsiteX5" fmla="*/ 570565 w 1191241"/>
                  <a:gd name="connsiteY5" fmla="*/ 307131 h 931305"/>
                  <a:gd name="connsiteX6" fmla="*/ 1184400 w 1191241"/>
                  <a:gd name="connsiteY6" fmla="*/ 883409 h 931305"/>
                  <a:gd name="connsiteX7" fmla="*/ 772766 w 1191241"/>
                  <a:gd name="connsiteY7" fmla="*/ 783915 h 931305"/>
                  <a:gd name="connsiteX8" fmla="*/ 470898 w 1191241"/>
                  <a:gd name="connsiteY8" fmla="*/ 533274 h 931305"/>
                  <a:gd name="connsiteX9" fmla="*/ 416052 w 1191241"/>
                  <a:gd name="connsiteY9" fmla="*/ 556215 h 931305"/>
                  <a:gd name="connsiteX10" fmla="*/ 299481 w 1191241"/>
                  <a:gd name="connsiteY10" fmla="*/ 570817 h 931305"/>
                  <a:gd name="connsiteX11" fmla="*/ 0 w 1191241"/>
                  <a:gd name="connsiteY11" fmla="*/ 385012 h 931305"/>
                  <a:gd name="connsiteX12" fmla="*/ 87716 w 1191241"/>
                  <a:gd name="connsiteY12" fmla="*/ 253628 h 931305"/>
                  <a:gd name="connsiteX13" fmla="*/ 182909 w 1191241"/>
                  <a:gd name="connsiteY13" fmla="*/ 213808 h 931305"/>
                  <a:gd name="connsiteX14" fmla="*/ 203338 w 1191241"/>
                  <a:gd name="connsiteY14" fmla="*/ 211250 h 931305"/>
                  <a:gd name="connsiteX15" fmla="*/ 141229 w 1191241"/>
                  <a:gd name="connsiteY15" fmla="*/ 95463 h 931305"/>
                  <a:gd name="connsiteX16" fmla="*/ 167471 w 1191241"/>
                  <a:gd name="connsiteY16" fmla="*/ 11448 h 931305"/>
                  <a:gd name="connsiteX0" fmla="*/ 167471 w 912507"/>
                  <a:gd name="connsiteY0" fmla="*/ 11448 h 809878"/>
                  <a:gd name="connsiteX1" fmla="*/ 253351 w 912507"/>
                  <a:gd name="connsiteY1" fmla="*/ 30730 h 809878"/>
                  <a:gd name="connsiteX2" fmla="*/ 381206 w 912507"/>
                  <a:gd name="connsiteY2" fmla="*/ 206736 h 809878"/>
                  <a:gd name="connsiteX3" fmla="*/ 442231 w 912507"/>
                  <a:gd name="connsiteY3" fmla="*/ 221633 h 809878"/>
                  <a:gd name="connsiteX4" fmla="*/ 547816 w 912507"/>
                  <a:gd name="connsiteY4" fmla="*/ 281127 h 809878"/>
                  <a:gd name="connsiteX5" fmla="*/ 570565 w 912507"/>
                  <a:gd name="connsiteY5" fmla="*/ 307131 h 809878"/>
                  <a:gd name="connsiteX6" fmla="*/ 888271 w 912507"/>
                  <a:gd name="connsiteY6" fmla="*/ 670637 h 809878"/>
                  <a:gd name="connsiteX7" fmla="*/ 772766 w 912507"/>
                  <a:gd name="connsiteY7" fmla="*/ 783915 h 809878"/>
                  <a:gd name="connsiteX8" fmla="*/ 470898 w 912507"/>
                  <a:gd name="connsiteY8" fmla="*/ 533274 h 809878"/>
                  <a:gd name="connsiteX9" fmla="*/ 416052 w 912507"/>
                  <a:gd name="connsiteY9" fmla="*/ 556215 h 809878"/>
                  <a:gd name="connsiteX10" fmla="*/ 299481 w 912507"/>
                  <a:gd name="connsiteY10" fmla="*/ 570817 h 809878"/>
                  <a:gd name="connsiteX11" fmla="*/ 0 w 912507"/>
                  <a:gd name="connsiteY11" fmla="*/ 385012 h 809878"/>
                  <a:gd name="connsiteX12" fmla="*/ 87716 w 912507"/>
                  <a:gd name="connsiteY12" fmla="*/ 253628 h 809878"/>
                  <a:gd name="connsiteX13" fmla="*/ 182909 w 912507"/>
                  <a:gd name="connsiteY13" fmla="*/ 213808 h 809878"/>
                  <a:gd name="connsiteX14" fmla="*/ 203338 w 912507"/>
                  <a:gd name="connsiteY14" fmla="*/ 211250 h 809878"/>
                  <a:gd name="connsiteX15" fmla="*/ 141229 w 912507"/>
                  <a:gd name="connsiteY15" fmla="*/ 95463 h 809878"/>
                  <a:gd name="connsiteX16" fmla="*/ 167471 w 912507"/>
                  <a:gd name="connsiteY16" fmla="*/ 11448 h 809878"/>
                  <a:gd name="connsiteX0" fmla="*/ 167471 w 905127"/>
                  <a:gd name="connsiteY0" fmla="*/ 11448 h 808093"/>
                  <a:gd name="connsiteX1" fmla="*/ 253351 w 905127"/>
                  <a:gd name="connsiteY1" fmla="*/ 30730 h 808093"/>
                  <a:gd name="connsiteX2" fmla="*/ 381206 w 905127"/>
                  <a:gd name="connsiteY2" fmla="*/ 206736 h 808093"/>
                  <a:gd name="connsiteX3" fmla="*/ 442231 w 905127"/>
                  <a:gd name="connsiteY3" fmla="*/ 221633 h 808093"/>
                  <a:gd name="connsiteX4" fmla="*/ 547816 w 905127"/>
                  <a:gd name="connsiteY4" fmla="*/ 281127 h 808093"/>
                  <a:gd name="connsiteX5" fmla="*/ 570565 w 905127"/>
                  <a:gd name="connsiteY5" fmla="*/ 307131 h 808093"/>
                  <a:gd name="connsiteX6" fmla="*/ 888271 w 905127"/>
                  <a:gd name="connsiteY6" fmla="*/ 670637 h 808093"/>
                  <a:gd name="connsiteX7" fmla="*/ 718371 w 905127"/>
                  <a:gd name="connsiteY7" fmla="*/ 781636 h 808093"/>
                  <a:gd name="connsiteX8" fmla="*/ 470898 w 905127"/>
                  <a:gd name="connsiteY8" fmla="*/ 533274 h 808093"/>
                  <a:gd name="connsiteX9" fmla="*/ 416052 w 905127"/>
                  <a:gd name="connsiteY9" fmla="*/ 556215 h 808093"/>
                  <a:gd name="connsiteX10" fmla="*/ 299481 w 905127"/>
                  <a:gd name="connsiteY10" fmla="*/ 570817 h 808093"/>
                  <a:gd name="connsiteX11" fmla="*/ 0 w 905127"/>
                  <a:gd name="connsiteY11" fmla="*/ 385012 h 808093"/>
                  <a:gd name="connsiteX12" fmla="*/ 87716 w 905127"/>
                  <a:gd name="connsiteY12" fmla="*/ 253628 h 808093"/>
                  <a:gd name="connsiteX13" fmla="*/ 182909 w 905127"/>
                  <a:gd name="connsiteY13" fmla="*/ 213808 h 808093"/>
                  <a:gd name="connsiteX14" fmla="*/ 203338 w 905127"/>
                  <a:gd name="connsiteY14" fmla="*/ 211250 h 808093"/>
                  <a:gd name="connsiteX15" fmla="*/ 141229 w 905127"/>
                  <a:gd name="connsiteY15" fmla="*/ 95463 h 808093"/>
                  <a:gd name="connsiteX16" fmla="*/ 167471 w 905127"/>
                  <a:gd name="connsiteY16" fmla="*/ 11448 h 808093"/>
                  <a:gd name="connsiteX0" fmla="*/ 167471 w 899262"/>
                  <a:gd name="connsiteY0" fmla="*/ 11448 h 845773"/>
                  <a:gd name="connsiteX1" fmla="*/ 253351 w 899262"/>
                  <a:gd name="connsiteY1" fmla="*/ 30730 h 845773"/>
                  <a:gd name="connsiteX2" fmla="*/ 381206 w 899262"/>
                  <a:gd name="connsiteY2" fmla="*/ 206736 h 845773"/>
                  <a:gd name="connsiteX3" fmla="*/ 442231 w 899262"/>
                  <a:gd name="connsiteY3" fmla="*/ 221633 h 845773"/>
                  <a:gd name="connsiteX4" fmla="*/ 547816 w 899262"/>
                  <a:gd name="connsiteY4" fmla="*/ 281127 h 845773"/>
                  <a:gd name="connsiteX5" fmla="*/ 570565 w 899262"/>
                  <a:gd name="connsiteY5" fmla="*/ 307131 h 845773"/>
                  <a:gd name="connsiteX6" fmla="*/ 888271 w 899262"/>
                  <a:gd name="connsiteY6" fmla="*/ 670637 h 845773"/>
                  <a:gd name="connsiteX7" fmla="*/ 628739 w 899262"/>
                  <a:gd name="connsiteY7" fmla="*/ 826904 h 845773"/>
                  <a:gd name="connsiteX8" fmla="*/ 470898 w 899262"/>
                  <a:gd name="connsiteY8" fmla="*/ 533274 h 845773"/>
                  <a:gd name="connsiteX9" fmla="*/ 416052 w 899262"/>
                  <a:gd name="connsiteY9" fmla="*/ 556215 h 845773"/>
                  <a:gd name="connsiteX10" fmla="*/ 299481 w 899262"/>
                  <a:gd name="connsiteY10" fmla="*/ 570817 h 845773"/>
                  <a:gd name="connsiteX11" fmla="*/ 0 w 899262"/>
                  <a:gd name="connsiteY11" fmla="*/ 385012 h 845773"/>
                  <a:gd name="connsiteX12" fmla="*/ 87716 w 899262"/>
                  <a:gd name="connsiteY12" fmla="*/ 253628 h 845773"/>
                  <a:gd name="connsiteX13" fmla="*/ 182909 w 899262"/>
                  <a:gd name="connsiteY13" fmla="*/ 213808 h 845773"/>
                  <a:gd name="connsiteX14" fmla="*/ 203338 w 899262"/>
                  <a:gd name="connsiteY14" fmla="*/ 211250 h 845773"/>
                  <a:gd name="connsiteX15" fmla="*/ 141229 w 899262"/>
                  <a:gd name="connsiteY15" fmla="*/ 95463 h 845773"/>
                  <a:gd name="connsiteX16" fmla="*/ 167471 w 899262"/>
                  <a:gd name="connsiteY16" fmla="*/ 11448 h 845773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570565 w 860328"/>
                  <a:gd name="connsiteY5" fmla="*/ 307131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0328" h="876595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5776" y="249675"/>
                      <a:pt x="552686" y="274387"/>
                    </a:cubicBezTo>
                    <a:cubicBezTo>
                      <a:pt x="607243" y="309237"/>
                      <a:pt x="618307" y="328770"/>
                      <a:pt x="649240" y="376623"/>
                    </a:cubicBezTo>
                    <a:lnTo>
                      <a:pt x="847227" y="784360"/>
                    </a:lnTo>
                    <a:cubicBezTo>
                      <a:pt x="907363" y="915023"/>
                      <a:pt x="747656" y="885260"/>
                      <a:pt x="628739" y="826904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DFB5E936-9395-4FE4-8C81-4FB9A8739E8B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561" name="四角形: 角を丸くする 89">
                  <a:extLst>
                    <a:ext uri="{FF2B5EF4-FFF2-40B4-BE49-F238E27FC236}">
                      <a16:creationId xmlns:a16="http://schemas.microsoft.com/office/drawing/2014/main" id="{BCEB5ADC-094B-4825-8DC8-2831CD1B900B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2" name="四角形: 角を丸くする 148">
                  <a:extLst>
                    <a:ext uri="{FF2B5EF4-FFF2-40B4-BE49-F238E27FC236}">
                      <a16:creationId xmlns:a16="http://schemas.microsoft.com/office/drawing/2014/main" id="{B5A96C41-CD36-445C-AF1A-3E01FE2FD05E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3" name="四角形: 角を丸くする 149">
                  <a:extLst>
                    <a:ext uri="{FF2B5EF4-FFF2-40B4-BE49-F238E27FC236}">
                      <a16:creationId xmlns:a16="http://schemas.microsoft.com/office/drawing/2014/main" id="{95B54FAD-C676-40DF-ABF7-69F6BCCC5BBE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4" name="四角形: 角を丸くする 150">
                  <a:extLst>
                    <a:ext uri="{FF2B5EF4-FFF2-40B4-BE49-F238E27FC236}">
                      <a16:creationId xmlns:a16="http://schemas.microsoft.com/office/drawing/2014/main" id="{992A97FE-2F49-4799-9B82-9FBBD77471B7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1C51A47B-17CC-4DF1-8C53-401A531C1FBA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28" name="片側の 2 つの角を丸めた四角形 151">
              <a:extLst>
                <a:ext uri="{FF2B5EF4-FFF2-40B4-BE49-F238E27FC236}">
                  <a16:creationId xmlns:a16="http://schemas.microsoft.com/office/drawing/2014/main" id="{5E8A3B5C-4AEA-4ECE-A425-E2D8149AF955}"/>
                </a:ext>
              </a:extLst>
            </p:cNvPr>
            <p:cNvSpPr/>
            <p:nvPr/>
          </p:nvSpPr>
          <p:spPr>
            <a:xfrm rot="9760512">
              <a:off x="4241318" y="5536409"/>
              <a:ext cx="352869" cy="921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29" name="台形 528">
              <a:extLst>
                <a:ext uri="{FF2B5EF4-FFF2-40B4-BE49-F238E27FC236}">
                  <a16:creationId xmlns:a16="http://schemas.microsoft.com/office/drawing/2014/main" id="{634B2537-A5BC-47A5-ACBC-B63D54E3F2EE}"/>
                </a:ext>
              </a:extLst>
            </p:cNvPr>
            <p:cNvSpPr/>
            <p:nvPr/>
          </p:nvSpPr>
          <p:spPr bwMode="auto">
            <a:xfrm rot="20389198">
              <a:off x="4022525" y="5384533"/>
              <a:ext cx="459514" cy="301166"/>
            </a:xfrm>
            <a:prstGeom prst="trapezoid">
              <a:avLst>
                <a:gd name="adj" fmla="val 17264"/>
              </a:avLst>
            </a:prstGeom>
            <a:solidFill>
              <a:srgbClr val="FFCC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30" name="楕円 529">
              <a:extLst>
                <a:ext uri="{FF2B5EF4-FFF2-40B4-BE49-F238E27FC236}">
                  <a16:creationId xmlns:a16="http://schemas.microsoft.com/office/drawing/2014/main" id="{DEF5328D-2F48-492A-90D5-6A5AFF0BBFF3}"/>
                </a:ext>
              </a:extLst>
            </p:cNvPr>
            <p:cNvSpPr/>
            <p:nvPr/>
          </p:nvSpPr>
          <p:spPr bwMode="auto">
            <a:xfrm>
              <a:off x="2603137" y="4510378"/>
              <a:ext cx="1680426" cy="90193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31" name="楕円 530">
              <a:extLst>
                <a:ext uri="{FF2B5EF4-FFF2-40B4-BE49-F238E27FC236}">
                  <a16:creationId xmlns:a16="http://schemas.microsoft.com/office/drawing/2014/main" id="{EB51125D-7BC5-4A6B-8DE1-83BEFA90989A}"/>
                </a:ext>
              </a:extLst>
            </p:cNvPr>
            <p:cNvSpPr/>
            <p:nvPr/>
          </p:nvSpPr>
          <p:spPr bwMode="auto">
            <a:xfrm>
              <a:off x="2560939" y="4410224"/>
              <a:ext cx="1764822" cy="937138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32" name="楕円 531">
              <a:extLst>
                <a:ext uri="{FF2B5EF4-FFF2-40B4-BE49-F238E27FC236}">
                  <a16:creationId xmlns:a16="http://schemas.microsoft.com/office/drawing/2014/main" id="{5C7E7125-FEB8-4EE9-A5C6-7C1434A80196}"/>
                </a:ext>
              </a:extLst>
            </p:cNvPr>
            <p:cNvSpPr/>
            <p:nvPr/>
          </p:nvSpPr>
          <p:spPr bwMode="auto">
            <a:xfrm>
              <a:off x="2672987" y="4470119"/>
              <a:ext cx="1540726" cy="81814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75000"/>
                    <a:shade val="30000"/>
                    <a:satMod val="11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5AC8420F-BB91-48B9-B1C1-FD99FEAB9718}"/>
                </a:ext>
              </a:extLst>
            </p:cNvPr>
            <p:cNvGrpSpPr/>
            <p:nvPr/>
          </p:nvGrpSpPr>
          <p:grpSpPr>
            <a:xfrm>
              <a:off x="2862281" y="4038766"/>
              <a:ext cx="643544" cy="845750"/>
              <a:chOff x="538660" y="6082613"/>
              <a:chExt cx="2197539" cy="2574978"/>
            </a:xfrm>
          </p:grpSpPr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139DAB8A-1E3B-4003-8C7C-BA934D51BBA7}"/>
                  </a:ext>
                </a:extLst>
              </p:cNvPr>
              <p:cNvGrpSpPr/>
              <p:nvPr/>
            </p:nvGrpSpPr>
            <p:grpSpPr>
              <a:xfrm>
                <a:off x="702971" y="6973351"/>
                <a:ext cx="1866900" cy="1684240"/>
                <a:chOff x="1119585" y="4122788"/>
                <a:chExt cx="1781522" cy="1629384"/>
              </a:xfrm>
            </p:grpSpPr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DD37E8C7-1389-492F-9524-86F3D927CDDF}"/>
                    </a:ext>
                  </a:extLst>
                </p:cNvPr>
                <p:cNvSpPr/>
                <p:nvPr/>
              </p:nvSpPr>
              <p:spPr bwMode="auto">
                <a:xfrm>
                  <a:off x="1119888" y="4125788"/>
                  <a:ext cx="1781219" cy="1626384"/>
                </a:xfrm>
                <a:custGeom>
                  <a:avLst/>
                  <a:gdLst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720490 w 1781219"/>
                    <a:gd name="connsiteY11" fmla="*/ 434348 h 1626384"/>
                    <a:gd name="connsiteX12" fmla="*/ 1720490 w 1781219"/>
                    <a:gd name="connsiteY12" fmla="*/ 434348 h 1626384"/>
                    <a:gd name="connsiteX13" fmla="*/ 1653246 w 1781219"/>
                    <a:gd name="connsiteY13" fmla="*/ 482610 h 1626384"/>
                    <a:gd name="connsiteX14" fmla="*/ 890609 w 1781219"/>
                    <a:gd name="connsiteY14" fmla="*/ 635625 h 1626384"/>
                    <a:gd name="connsiteX15" fmla="*/ 16989 w 1781219"/>
                    <a:gd name="connsiteY15" fmla="*/ 381863 h 1626384"/>
                    <a:gd name="connsiteX16" fmla="*/ 14630 w 1781219"/>
                    <a:gd name="connsiteY16" fmla="*/ 376352 h 1626384"/>
                    <a:gd name="connsiteX17" fmla="*/ 0 w 1781219"/>
                    <a:gd name="connsiteY17" fmla="*/ 309857 h 1626384"/>
                    <a:gd name="connsiteX18" fmla="*/ 3476 w 1781219"/>
                    <a:gd name="connsiteY18" fmla="*/ 285319 h 1626384"/>
                    <a:gd name="connsiteX19" fmla="*/ 890609 w 1781219"/>
                    <a:gd name="connsiteY19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720490 w 1781219"/>
                    <a:gd name="connsiteY11" fmla="*/ 434348 h 1626384"/>
                    <a:gd name="connsiteX12" fmla="*/ 1653246 w 1781219"/>
                    <a:gd name="connsiteY12" fmla="*/ 482610 h 1626384"/>
                    <a:gd name="connsiteX13" fmla="*/ 890609 w 1781219"/>
                    <a:gd name="connsiteY13" fmla="*/ 635625 h 1626384"/>
                    <a:gd name="connsiteX14" fmla="*/ 16989 w 1781219"/>
                    <a:gd name="connsiteY14" fmla="*/ 381863 h 1626384"/>
                    <a:gd name="connsiteX15" fmla="*/ 14630 w 1781219"/>
                    <a:gd name="connsiteY15" fmla="*/ 376352 h 1626384"/>
                    <a:gd name="connsiteX16" fmla="*/ 0 w 1781219"/>
                    <a:gd name="connsiteY16" fmla="*/ 309857 h 1626384"/>
                    <a:gd name="connsiteX17" fmla="*/ 3476 w 1781219"/>
                    <a:gd name="connsiteY17" fmla="*/ 285319 h 1626384"/>
                    <a:gd name="connsiteX18" fmla="*/ 890609 w 1781219"/>
                    <a:gd name="connsiteY18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653246 w 1781219"/>
                    <a:gd name="connsiteY11" fmla="*/ 482610 h 1626384"/>
                    <a:gd name="connsiteX12" fmla="*/ 890609 w 1781219"/>
                    <a:gd name="connsiteY12" fmla="*/ 635625 h 1626384"/>
                    <a:gd name="connsiteX13" fmla="*/ 16989 w 1781219"/>
                    <a:gd name="connsiteY13" fmla="*/ 381863 h 1626384"/>
                    <a:gd name="connsiteX14" fmla="*/ 14630 w 1781219"/>
                    <a:gd name="connsiteY14" fmla="*/ 376352 h 1626384"/>
                    <a:gd name="connsiteX15" fmla="*/ 0 w 1781219"/>
                    <a:gd name="connsiteY15" fmla="*/ 309857 h 1626384"/>
                    <a:gd name="connsiteX16" fmla="*/ 3476 w 1781219"/>
                    <a:gd name="connsiteY16" fmla="*/ 285319 h 1626384"/>
                    <a:gd name="connsiteX17" fmla="*/ 890609 w 1781219"/>
                    <a:gd name="connsiteY17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890609 w 1781219"/>
                    <a:gd name="connsiteY11" fmla="*/ 635625 h 1626384"/>
                    <a:gd name="connsiteX12" fmla="*/ 16989 w 1781219"/>
                    <a:gd name="connsiteY12" fmla="*/ 381863 h 1626384"/>
                    <a:gd name="connsiteX13" fmla="*/ 14630 w 1781219"/>
                    <a:gd name="connsiteY13" fmla="*/ 376352 h 1626384"/>
                    <a:gd name="connsiteX14" fmla="*/ 0 w 1781219"/>
                    <a:gd name="connsiteY14" fmla="*/ 309857 h 1626384"/>
                    <a:gd name="connsiteX15" fmla="*/ 3476 w 1781219"/>
                    <a:gd name="connsiteY15" fmla="*/ 285319 h 1626384"/>
                    <a:gd name="connsiteX16" fmla="*/ 890609 w 1781219"/>
                    <a:gd name="connsiteY16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6989 w 1781219"/>
                    <a:gd name="connsiteY11" fmla="*/ 381863 h 1626384"/>
                    <a:gd name="connsiteX12" fmla="*/ 14630 w 1781219"/>
                    <a:gd name="connsiteY12" fmla="*/ 376352 h 1626384"/>
                    <a:gd name="connsiteX13" fmla="*/ 0 w 1781219"/>
                    <a:gd name="connsiteY13" fmla="*/ 309857 h 1626384"/>
                    <a:gd name="connsiteX14" fmla="*/ 3476 w 1781219"/>
                    <a:gd name="connsiteY14" fmla="*/ 285319 h 1626384"/>
                    <a:gd name="connsiteX15" fmla="*/ 890609 w 1781219"/>
                    <a:gd name="connsiteY15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909657 w 1781219"/>
                    <a:gd name="connsiteY10" fmla="*/ 647533 h 1626384"/>
                    <a:gd name="connsiteX11" fmla="*/ 16989 w 1781219"/>
                    <a:gd name="connsiteY11" fmla="*/ 381863 h 1626384"/>
                    <a:gd name="connsiteX12" fmla="*/ 14630 w 1781219"/>
                    <a:gd name="connsiteY12" fmla="*/ 376352 h 1626384"/>
                    <a:gd name="connsiteX13" fmla="*/ 0 w 1781219"/>
                    <a:gd name="connsiteY13" fmla="*/ 309857 h 1626384"/>
                    <a:gd name="connsiteX14" fmla="*/ 3476 w 1781219"/>
                    <a:gd name="connsiteY14" fmla="*/ 285319 h 1626384"/>
                    <a:gd name="connsiteX15" fmla="*/ 890609 w 1781219"/>
                    <a:gd name="connsiteY15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16989 w 1781219"/>
                    <a:gd name="connsiteY10" fmla="*/ 381863 h 1626384"/>
                    <a:gd name="connsiteX11" fmla="*/ 14630 w 1781219"/>
                    <a:gd name="connsiteY11" fmla="*/ 376352 h 1626384"/>
                    <a:gd name="connsiteX12" fmla="*/ 0 w 1781219"/>
                    <a:gd name="connsiteY12" fmla="*/ 309857 h 1626384"/>
                    <a:gd name="connsiteX13" fmla="*/ 3476 w 1781219"/>
                    <a:gd name="connsiteY13" fmla="*/ 285319 h 1626384"/>
                    <a:gd name="connsiteX14" fmla="*/ 890609 w 1781219"/>
                    <a:gd name="connsiteY14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16989 w 1781219"/>
                    <a:gd name="connsiteY10" fmla="*/ 381863 h 1626384"/>
                    <a:gd name="connsiteX11" fmla="*/ 0 w 1781219"/>
                    <a:gd name="connsiteY11" fmla="*/ 309857 h 1626384"/>
                    <a:gd name="connsiteX12" fmla="*/ 3476 w 1781219"/>
                    <a:gd name="connsiteY12" fmla="*/ 285319 h 1626384"/>
                    <a:gd name="connsiteX13" fmla="*/ 890609 w 1781219"/>
                    <a:gd name="connsiteY13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0 w 1781219"/>
                    <a:gd name="connsiteY10" fmla="*/ 309857 h 1626384"/>
                    <a:gd name="connsiteX11" fmla="*/ 3476 w 1781219"/>
                    <a:gd name="connsiteY11" fmla="*/ 285319 h 1626384"/>
                    <a:gd name="connsiteX12" fmla="*/ 890609 w 1781219"/>
                    <a:gd name="connsiteY12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0 w 1781219"/>
                    <a:gd name="connsiteY9" fmla="*/ 309857 h 1626384"/>
                    <a:gd name="connsiteX10" fmla="*/ 3476 w 1781219"/>
                    <a:gd name="connsiteY10" fmla="*/ 285319 h 1626384"/>
                    <a:gd name="connsiteX11" fmla="*/ 890609 w 1781219"/>
                    <a:gd name="connsiteY11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0 w 1781219"/>
                    <a:gd name="connsiteY8" fmla="*/ 309857 h 1626384"/>
                    <a:gd name="connsiteX9" fmla="*/ 3476 w 1781219"/>
                    <a:gd name="connsiteY9" fmla="*/ 285319 h 1626384"/>
                    <a:gd name="connsiteX10" fmla="*/ 890609 w 1781219"/>
                    <a:gd name="connsiteY10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543607 w 1781219"/>
                    <a:gd name="connsiteY4" fmla="*/ 1389856 h 1626384"/>
                    <a:gd name="connsiteX5" fmla="*/ 890609 w 1781219"/>
                    <a:gd name="connsiteY5" fmla="*/ 1626384 h 1626384"/>
                    <a:gd name="connsiteX6" fmla="*/ 237610 w 1781219"/>
                    <a:gd name="connsiteY6" fmla="*/ 1389856 h 1626384"/>
                    <a:gd name="connsiteX7" fmla="*/ 0 w 1781219"/>
                    <a:gd name="connsiteY7" fmla="*/ 309857 h 1626384"/>
                    <a:gd name="connsiteX8" fmla="*/ 3476 w 1781219"/>
                    <a:gd name="connsiteY8" fmla="*/ 285319 h 1626384"/>
                    <a:gd name="connsiteX9" fmla="*/ 890609 w 1781219"/>
                    <a:gd name="connsiteY9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543607 w 1781219"/>
                    <a:gd name="connsiteY3" fmla="*/ 1389856 h 1626384"/>
                    <a:gd name="connsiteX4" fmla="*/ 890609 w 1781219"/>
                    <a:gd name="connsiteY4" fmla="*/ 1626384 h 1626384"/>
                    <a:gd name="connsiteX5" fmla="*/ 237610 w 1781219"/>
                    <a:gd name="connsiteY5" fmla="*/ 1389856 h 1626384"/>
                    <a:gd name="connsiteX6" fmla="*/ 0 w 1781219"/>
                    <a:gd name="connsiteY6" fmla="*/ 309857 h 1626384"/>
                    <a:gd name="connsiteX7" fmla="*/ 3476 w 1781219"/>
                    <a:gd name="connsiteY7" fmla="*/ 285319 h 1626384"/>
                    <a:gd name="connsiteX8" fmla="*/ 890609 w 1781219"/>
                    <a:gd name="connsiteY8" fmla="*/ 0 h 1626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81219" h="1626384">
                      <a:moveTo>
                        <a:pt x="890609" y="0"/>
                      </a:moveTo>
                      <a:cubicBezTo>
                        <a:pt x="1352321" y="0"/>
                        <a:pt x="1732077" y="125060"/>
                        <a:pt x="1777742" y="285319"/>
                      </a:cubicBezTo>
                      <a:lnTo>
                        <a:pt x="1781219" y="309861"/>
                      </a:lnTo>
                      <a:lnTo>
                        <a:pt x="1543607" y="1389856"/>
                      </a:lnTo>
                      <a:cubicBezTo>
                        <a:pt x="1397610" y="1598195"/>
                        <a:pt x="1212713" y="1626384"/>
                        <a:pt x="890609" y="1626384"/>
                      </a:cubicBezTo>
                      <a:cubicBezTo>
                        <a:pt x="568504" y="1626384"/>
                        <a:pt x="299764" y="1524843"/>
                        <a:pt x="237610" y="1389856"/>
                      </a:cubicBezTo>
                      <a:lnTo>
                        <a:pt x="0" y="309857"/>
                      </a:lnTo>
                      <a:lnTo>
                        <a:pt x="3476" y="285319"/>
                      </a:lnTo>
                      <a:cubicBezTo>
                        <a:pt x="49143" y="125060"/>
                        <a:pt x="428898" y="0"/>
                        <a:pt x="89060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E663DCE7-6466-418C-BB1B-84840DE5C098}"/>
                    </a:ext>
                  </a:extLst>
                </p:cNvPr>
                <p:cNvSpPr/>
                <p:nvPr/>
              </p:nvSpPr>
              <p:spPr bwMode="auto">
                <a:xfrm>
                  <a:off x="1119585" y="4122788"/>
                  <a:ext cx="1781219" cy="635625"/>
                </a:xfrm>
                <a:custGeom>
                  <a:avLst/>
                  <a:gdLst>
                    <a:gd name="connsiteX0" fmla="*/ 717688 w 1435377"/>
                    <a:gd name="connsiteY0" fmla="*/ 0 h 512212"/>
                    <a:gd name="connsiteX1" fmla="*/ 1432575 w 1435377"/>
                    <a:gd name="connsiteY1" fmla="*/ 229921 h 512212"/>
                    <a:gd name="connsiteX2" fmla="*/ 1435377 w 1435377"/>
                    <a:gd name="connsiteY2" fmla="*/ 249698 h 512212"/>
                    <a:gd name="connsiteX3" fmla="*/ 1423590 w 1435377"/>
                    <a:gd name="connsiteY3" fmla="*/ 303275 h 512212"/>
                    <a:gd name="connsiteX4" fmla="*/ 1421686 w 1435377"/>
                    <a:gd name="connsiteY4" fmla="*/ 307720 h 512212"/>
                    <a:gd name="connsiteX5" fmla="*/ 717688 w 1435377"/>
                    <a:gd name="connsiteY5" fmla="*/ 512212 h 512212"/>
                    <a:gd name="connsiteX6" fmla="*/ 13690 w 1435377"/>
                    <a:gd name="connsiteY6" fmla="*/ 307720 h 512212"/>
                    <a:gd name="connsiteX7" fmla="*/ 11789 w 1435377"/>
                    <a:gd name="connsiteY7" fmla="*/ 303279 h 512212"/>
                    <a:gd name="connsiteX8" fmla="*/ 0 w 1435377"/>
                    <a:gd name="connsiteY8" fmla="*/ 249695 h 512212"/>
                    <a:gd name="connsiteX9" fmla="*/ 2801 w 1435377"/>
                    <a:gd name="connsiteY9" fmla="*/ 229921 h 512212"/>
                    <a:gd name="connsiteX10" fmla="*/ 717688 w 1435377"/>
                    <a:gd name="connsiteY10" fmla="*/ 0 h 512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35377" h="512212">
                      <a:moveTo>
                        <a:pt x="717688" y="0"/>
                      </a:moveTo>
                      <a:cubicBezTo>
                        <a:pt x="1089754" y="0"/>
                        <a:pt x="1395776" y="100778"/>
                        <a:pt x="1432575" y="229921"/>
                      </a:cubicBezTo>
                      <a:lnTo>
                        <a:pt x="1435377" y="249698"/>
                      </a:lnTo>
                      <a:lnTo>
                        <a:pt x="1423590" y="303275"/>
                      </a:lnTo>
                      <a:lnTo>
                        <a:pt x="1421686" y="307720"/>
                      </a:lnTo>
                      <a:cubicBezTo>
                        <a:pt x="1354679" y="424423"/>
                        <a:pt x="1064949" y="512212"/>
                        <a:pt x="717688" y="512212"/>
                      </a:cubicBezTo>
                      <a:cubicBezTo>
                        <a:pt x="370427" y="512212"/>
                        <a:pt x="80697" y="424423"/>
                        <a:pt x="13690" y="307720"/>
                      </a:cubicBezTo>
                      <a:lnTo>
                        <a:pt x="11789" y="303279"/>
                      </a:lnTo>
                      <a:lnTo>
                        <a:pt x="0" y="249695"/>
                      </a:lnTo>
                      <a:lnTo>
                        <a:pt x="2801" y="229921"/>
                      </a:lnTo>
                      <a:cubicBezTo>
                        <a:pt x="39601" y="100778"/>
                        <a:pt x="345623" y="0"/>
                        <a:pt x="717688" y="0"/>
                      </a:cubicBez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659FBE1F-6072-4CE3-B1E9-558E3F9ED0CE}"/>
                    </a:ext>
                  </a:extLst>
                </p:cNvPr>
                <p:cNvSpPr/>
                <p:nvPr/>
              </p:nvSpPr>
              <p:spPr bwMode="auto">
                <a:xfrm rot="2700000">
                  <a:off x="1520894" y="4323272"/>
                  <a:ext cx="645772" cy="580588"/>
                </a:xfrm>
                <a:custGeom>
                  <a:avLst/>
                  <a:gdLst>
                    <a:gd name="connsiteX0" fmla="*/ 32982 w 645772"/>
                    <a:gd name="connsiteY0" fmla="*/ 32982 h 580588"/>
                    <a:gd name="connsiteX1" fmla="*/ 112608 w 645772"/>
                    <a:gd name="connsiteY1" fmla="*/ 0 h 580588"/>
                    <a:gd name="connsiteX2" fmla="*/ 563027 w 645772"/>
                    <a:gd name="connsiteY2" fmla="*/ 0 h 580588"/>
                    <a:gd name="connsiteX3" fmla="*/ 642653 w 645772"/>
                    <a:gd name="connsiteY3" fmla="*/ 32982 h 580588"/>
                    <a:gd name="connsiteX4" fmla="*/ 645772 w 645772"/>
                    <a:gd name="connsiteY4" fmla="*/ 37607 h 580588"/>
                    <a:gd name="connsiteX5" fmla="*/ 592907 w 645772"/>
                    <a:gd name="connsiteY5" fmla="*/ 101734 h 580588"/>
                    <a:gd name="connsiteX6" fmla="*/ 484799 w 645772"/>
                    <a:gd name="connsiteY6" fmla="*/ 216863 h 580588"/>
                    <a:gd name="connsiteX7" fmla="*/ 32392 w 645772"/>
                    <a:gd name="connsiteY7" fmla="*/ 566636 h 580588"/>
                    <a:gd name="connsiteX8" fmla="*/ 3546 w 645772"/>
                    <a:gd name="connsiteY8" fmla="*/ 580588 h 580588"/>
                    <a:gd name="connsiteX9" fmla="*/ 0 w 645772"/>
                    <a:gd name="connsiteY9" fmla="*/ 563026 h 580588"/>
                    <a:gd name="connsiteX10" fmla="*/ 0 w 645772"/>
                    <a:gd name="connsiteY10" fmla="*/ 112608 h 580588"/>
                    <a:gd name="connsiteX11" fmla="*/ 32982 w 645772"/>
                    <a:gd name="connsiteY11" fmla="*/ 32982 h 5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5772" h="580588">
                      <a:moveTo>
                        <a:pt x="32982" y="32982"/>
                      </a:moveTo>
                      <a:cubicBezTo>
                        <a:pt x="53360" y="12604"/>
                        <a:pt x="81512" y="0"/>
                        <a:pt x="112608" y="0"/>
                      </a:cubicBezTo>
                      <a:lnTo>
                        <a:pt x="563027" y="0"/>
                      </a:lnTo>
                      <a:cubicBezTo>
                        <a:pt x="594123" y="0"/>
                        <a:pt x="622275" y="12604"/>
                        <a:pt x="642653" y="32982"/>
                      </a:cubicBezTo>
                      <a:lnTo>
                        <a:pt x="645772" y="37607"/>
                      </a:lnTo>
                      <a:lnTo>
                        <a:pt x="592907" y="101734"/>
                      </a:lnTo>
                      <a:cubicBezTo>
                        <a:pt x="558985" y="140269"/>
                        <a:pt x="522888" y="178773"/>
                        <a:pt x="484799" y="216863"/>
                      </a:cubicBezTo>
                      <a:cubicBezTo>
                        <a:pt x="332442" y="369220"/>
                        <a:pt x="173448" y="489698"/>
                        <a:pt x="32392" y="566636"/>
                      </a:cubicBezTo>
                      <a:lnTo>
                        <a:pt x="3546" y="580588"/>
                      </a:lnTo>
                      <a:lnTo>
                        <a:pt x="0" y="563026"/>
                      </a:lnTo>
                      <a:lnTo>
                        <a:pt x="0" y="112608"/>
                      </a:lnTo>
                      <a:cubicBezTo>
                        <a:pt x="0" y="81512"/>
                        <a:pt x="12604" y="53360"/>
                        <a:pt x="32982" y="3298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1"/>
                  <a:tileRect/>
                </a:gra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C1CE0E7B-FE0D-4603-B7C8-ABA0ABE0C35F}"/>
                    </a:ext>
                  </a:extLst>
                </p:cNvPr>
                <p:cNvSpPr/>
                <p:nvPr/>
              </p:nvSpPr>
              <p:spPr bwMode="auto">
                <a:xfrm rot="6300000">
                  <a:off x="2086813" y="4102783"/>
                  <a:ext cx="534518" cy="675634"/>
                </a:xfrm>
                <a:custGeom>
                  <a:avLst/>
                  <a:gdLst>
                    <a:gd name="connsiteX0" fmla="*/ 8849 w 534518"/>
                    <a:gd name="connsiteY0" fmla="*/ 606858 h 675634"/>
                    <a:gd name="connsiteX1" fmla="*/ 0 w 534518"/>
                    <a:gd name="connsiteY1" fmla="*/ 563026 h 675634"/>
                    <a:gd name="connsiteX2" fmla="*/ 0 w 534518"/>
                    <a:gd name="connsiteY2" fmla="*/ 112608 h 675634"/>
                    <a:gd name="connsiteX3" fmla="*/ 112608 w 534518"/>
                    <a:gd name="connsiteY3" fmla="*/ 0 h 675634"/>
                    <a:gd name="connsiteX4" fmla="*/ 227960 w 534518"/>
                    <a:gd name="connsiteY4" fmla="*/ 0 h 675634"/>
                    <a:gd name="connsiteX5" fmla="*/ 246551 w 534518"/>
                    <a:gd name="connsiteY5" fmla="*/ 21348 h 675634"/>
                    <a:gd name="connsiteX6" fmla="*/ 527154 w 534518"/>
                    <a:gd name="connsiteY6" fmla="*/ 644232 h 675634"/>
                    <a:gd name="connsiteX7" fmla="*/ 534518 w 534518"/>
                    <a:gd name="connsiteY7" fmla="*/ 675634 h 675634"/>
                    <a:gd name="connsiteX8" fmla="*/ 112608 w 534518"/>
                    <a:gd name="connsiteY8" fmla="*/ 675634 h 675634"/>
                    <a:gd name="connsiteX9" fmla="*/ 8849 w 534518"/>
                    <a:gd name="connsiteY9" fmla="*/ 606858 h 67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4518" h="675634">
                      <a:moveTo>
                        <a:pt x="8849" y="606858"/>
                      </a:moveTo>
                      <a:cubicBezTo>
                        <a:pt x="3151" y="593386"/>
                        <a:pt x="0" y="578574"/>
                        <a:pt x="0" y="563026"/>
                      </a:cubicBezTo>
                      <a:lnTo>
                        <a:pt x="0" y="112608"/>
                      </a:lnTo>
                      <a:cubicBezTo>
                        <a:pt x="0" y="50416"/>
                        <a:pt x="50416" y="0"/>
                        <a:pt x="112608" y="0"/>
                      </a:cubicBezTo>
                      <a:lnTo>
                        <a:pt x="227960" y="0"/>
                      </a:lnTo>
                      <a:lnTo>
                        <a:pt x="246551" y="21348"/>
                      </a:lnTo>
                      <a:cubicBezTo>
                        <a:pt x="353850" y="161874"/>
                        <a:pt x="457446" y="384077"/>
                        <a:pt x="527154" y="644232"/>
                      </a:cubicBezTo>
                      <a:lnTo>
                        <a:pt x="534518" y="675634"/>
                      </a:lnTo>
                      <a:lnTo>
                        <a:pt x="112608" y="675634"/>
                      </a:lnTo>
                      <a:cubicBezTo>
                        <a:pt x="65964" y="675634"/>
                        <a:pt x="25944" y="647275"/>
                        <a:pt x="8849" y="60685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1"/>
                  <a:tileRect/>
                </a:gra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E904EF05-6280-4E42-935C-92D7B5864710}"/>
                  </a:ext>
                </a:extLst>
              </p:cNvPr>
              <p:cNvGrpSpPr/>
              <p:nvPr/>
            </p:nvGrpSpPr>
            <p:grpSpPr>
              <a:xfrm>
                <a:off x="538660" y="6082613"/>
                <a:ext cx="2197539" cy="2571927"/>
                <a:chOff x="3273644" y="3215605"/>
                <a:chExt cx="2197539" cy="2571927"/>
              </a:xfrm>
            </p:grpSpPr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8D88B82F-72C6-4207-85E9-3ECD42D90DB8}"/>
                    </a:ext>
                  </a:extLst>
                </p:cNvPr>
                <p:cNvGrpSpPr/>
                <p:nvPr/>
              </p:nvGrpSpPr>
              <p:grpSpPr>
                <a:xfrm>
                  <a:off x="3278313" y="3240415"/>
                  <a:ext cx="2192870" cy="2534824"/>
                  <a:chOff x="917262" y="3252708"/>
                  <a:chExt cx="2192870" cy="2534824"/>
                </a:xfrm>
              </p:grpSpPr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C4FE85D3-E253-4DB6-9CB6-D188B02C29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26750" y="3676638"/>
                    <a:ext cx="2183382" cy="2110894"/>
                  </a:xfrm>
                  <a:custGeom>
                    <a:avLst/>
                    <a:gdLst>
                      <a:gd name="connsiteX0" fmla="*/ 0 w 1759456"/>
                      <a:gd name="connsiteY0" fmla="*/ 0 h 1701042"/>
                      <a:gd name="connsiteX1" fmla="*/ 5464 w 1759456"/>
                      <a:gd name="connsiteY1" fmla="*/ 0 h 1701042"/>
                      <a:gd name="connsiteX2" fmla="*/ 6662 w 1759456"/>
                      <a:gd name="connsiteY2" fmla="*/ 9164 h 1701042"/>
                      <a:gd name="connsiteX3" fmla="*/ 879729 w 1759456"/>
                      <a:gd name="connsiteY3" fmla="*/ 313332 h 1701042"/>
                      <a:gd name="connsiteX4" fmla="*/ 1752796 w 1759456"/>
                      <a:gd name="connsiteY4" fmla="*/ 9164 h 1701042"/>
                      <a:gd name="connsiteX5" fmla="*/ 1753995 w 1759456"/>
                      <a:gd name="connsiteY5" fmla="*/ 0 h 1701042"/>
                      <a:gd name="connsiteX6" fmla="*/ 1759456 w 1759456"/>
                      <a:gd name="connsiteY6" fmla="*/ 0 h 1701042"/>
                      <a:gd name="connsiteX7" fmla="*/ 1428979 w 1759456"/>
                      <a:gd name="connsiteY7" fmla="*/ 1502093 h 1701042"/>
                      <a:gd name="connsiteX8" fmla="*/ 879729 w 1759456"/>
                      <a:gd name="connsiteY8" fmla="*/ 1701042 h 1701042"/>
                      <a:gd name="connsiteX9" fmla="*/ 330479 w 1759456"/>
                      <a:gd name="connsiteY9" fmla="*/ 1502093 h 1701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59456" h="1701042">
                        <a:moveTo>
                          <a:pt x="0" y="0"/>
                        </a:moveTo>
                        <a:lnTo>
                          <a:pt x="5464" y="0"/>
                        </a:lnTo>
                        <a:lnTo>
                          <a:pt x="6662" y="9164"/>
                        </a:lnTo>
                        <a:cubicBezTo>
                          <a:pt x="51604" y="180011"/>
                          <a:pt x="425338" y="313332"/>
                          <a:pt x="879729" y="313332"/>
                        </a:cubicBezTo>
                        <a:cubicBezTo>
                          <a:pt x="1334120" y="313332"/>
                          <a:pt x="1707854" y="180011"/>
                          <a:pt x="1752796" y="9164"/>
                        </a:cubicBezTo>
                        <a:lnTo>
                          <a:pt x="1753995" y="0"/>
                        </a:lnTo>
                        <a:lnTo>
                          <a:pt x="1759456" y="0"/>
                        </a:lnTo>
                        <a:lnTo>
                          <a:pt x="1428979" y="1502093"/>
                        </a:lnTo>
                        <a:cubicBezTo>
                          <a:pt x="1376701" y="1615633"/>
                          <a:pt x="1150658" y="1701042"/>
                          <a:pt x="879729" y="1701042"/>
                        </a:cubicBezTo>
                        <a:cubicBezTo>
                          <a:pt x="608800" y="1701042"/>
                          <a:pt x="382757" y="1615633"/>
                          <a:pt x="330479" y="150209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00B0F0">
                          <a:alpha val="20000"/>
                        </a:srgbClr>
                      </a:gs>
                      <a:gs pos="50000">
                        <a:srgbClr val="FFFFFF">
                          <a:alpha val="0"/>
                        </a:srgbClr>
                      </a:gs>
                      <a:gs pos="100000">
                        <a:srgbClr val="00B0F0">
                          <a:alpha val="20000"/>
                        </a:srgbClr>
                      </a:gs>
                    </a:gsLst>
                    <a:lin ang="10800000" scaled="1"/>
                    <a:tileRect/>
                  </a:gradFill>
                  <a:ln w="6350">
                    <a:solidFill>
                      <a:schemeClr val="accent5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3" name="楕円 552">
                    <a:extLst>
                      <a:ext uri="{FF2B5EF4-FFF2-40B4-BE49-F238E27FC236}">
                        <a16:creationId xmlns:a16="http://schemas.microsoft.com/office/drawing/2014/main" id="{BFC0885D-F48A-4CCE-88BF-EB525EC308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7262" y="3252708"/>
                    <a:ext cx="2185862" cy="80009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50000">
                        <a:srgbClr val="FFFFFF"/>
                      </a:gs>
                      <a:gs pos="100000">
                        <a:srgbClr val="CCECFF"/>
                      </a:gs>
                    </a:gsLst>
                    <a:lin ang="10800000" scaled="1"/>
                    <a:tileRect/>
                  </a:gradFill>
                  <a:ln w="6350">
                    <a:solidFill>
                      <a:schemeClr val="accent5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41CC23A9-7BAC-4775-B343-A2BFC21A1192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2775544" y="4026077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50" name="フリーフォーム: 図形 549">
                  <a:extLst>
                    <a:ext uri="{FF2B5EF4-FFF2-40B4-BE49-F238E27FC236}">
                      <a16:creationId xmlns:a16="http://schemas.microsoft.com/office/drawing/2014/main" id="{881CCBEB-F955-4215-AB4B-E8A87DE14D46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no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1" name="楕円 75">
                  <a:extLst>
                    <a:ext uri="{FF2B5EF4-FFF2-40B4-BE49-F238E27FC236}">
                      <a16:creationId xmlns:a16="http://schemas.microsoft.com/office/drawing/2014/main" id="{552D3F92-7B36-4D40-A9F7-613AAB907449}"/>
                    </a:ext>
                  </a:extLst>
                </p:cNvPr>
                <p:cNvSpPr/>
                <p:nvPr/>
              </p:nvSpPr>
              <p:spPr bwMode="auto">
                <a:xfrm>
                  <a:off x="3276600" y="3651728"/>
                  <a:ext cx="2186705" cy="413066"/>
                </a:xfrm>
                <a:custGeom>
                  <a:avLst/>
                  <a:gdLst>
                    <a:gd name="connsiteX0" fmla="*/ 0 w 2118488"/>
                    <a:gd name="connsiteY0" fmla="*/ 400046 h 800092"/>
                    <a:gd name="connsiteX1" fmla="*/ 1059244 w 2118488"/>
                    <a:gd name="connsiteY1" fmla="*/ 0 h 800092"/>
                    <a:gd name="connsiteX2" fmla="*/ 2118488 w 2118488"/>
                    <a:gd name="connsiteY2" fmla="*/ 400046 h 800092"/>
                    <a:gd name="connsiteX3" fmla="*/ 1059244 w 2118488"/>
                    <a:gd name="connsiteY3" fmla="*/ 800092 h 800092"/>
                    <a:gd name="connsiteX4" fmla="*/ 0 w 2118488"/>
                    <a:gd name="connsiteY4" fmla="*/ 400046 h 800092"/>
                    <a:gd name="connsiteX0" fmla="*/ 1059244 w 2118488"/>
                    <a:gd name="connsiteY0" fmla="*/ 0 h 800092"/>
                    <a:gd name="connsiteX1" fmla="*/ 2118488 w 2118488"/>
                    <a:gd name="connsiteY1" fmla="*/ 400046 h 800092"/>
                    <a:gd name="connsiteX2" fmla="*/ 1059244 w 2118488"/>
                    <a:gd name="connsiteY2" fmla="*/ 800092 h 800092"/>
                    <a:gd name="connsiteX3" fmla="*/ 0 w 2118488"/>
                    <a:gd name="connsiteY3" fmla="*/ 400046 h 800092"/>
                    <a:gd name="connsiteX4" fmla="*/ 1150684 w 2118488"/>
                    <a:gd name="connsiteY4" fmla="*/ 91440 h 800092"/>
                    <a:gd name="connsiteX0" fmla="*/ 1059244 w 2118488"/>
                    <a:gd name="connsiteY0" fmla="*/ 0 h 800092"/>
                    <a:gd name="connsiteX1" fmla="*/ 2118488 w 2118488"/>
                    <a:gd name="connsiteY1" fmla="*/ 400046 h 800092"/>
                    <a:gd name="connsiteX2" fmla="*/ 1059244 w 2118488"/>
                    <a:gd name="connsiteY2" fmla="*/ 800092 h 800092"/>
                    <a:gd name="connsiteX3" fmla="*/ 0 w 2118488"/>
                    <a:gd name="connsiteY3" fmla="*/ 400046 h 800092"/>
                    <a:gd name="connsiteX0" fmla="*/ 2118488 w 2118488"/>
                    <a:gd name="connsiteY0" fmla="*/ 0 h 400046"/>
                    <a:gd name="connsiteX1" fmla="*/ 1059244 w 2118488"/>
                    <a:gd name="connsiteY1" fmla="*/ 400046 h 400046"/>
                    <a:gd name="connsiteX2" fmla="*/ 0 w 2118488"/>
                    <a:gd name="connsiteY2" fmla="*/ 0 h 400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18488" h="400046">
                      <a:moveTo>
                        <a:pt x="2118488" y="0"/>
                      </a:moveTo>
                      <a:cubicBezTo>
                        <a:pt x="2118488" y="220939"/>
                        <a:pt x="1644248" y="400046"/>
                        <a:pt x="1059244" y="400046"/>
                      </a:cubicBezTo>
                      <a:cubicBezTo>
                        <a:pt x="474240" y="400046"/>
                        <a:pt x="0" y="220939"/>
                        <a:pt x="0" y="0"/>
                      </a:cubicBezTo>
                    </a:path>
                  </a:pathLst>
                </a:custGeom>
                <a:no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E88AEBC8-AAB4-4834-8045-CB2D954C5669}"/>
                </a:ext>
              </a:extLst>
            </p:cNvPr>
            <p:cNvGrpSpPr/>
            <p:nvPr/>
          </p:nvGrpSpPr>
          <p:grpSpPr>
            <a:xfrm>
              <a:off x="3357203" y="4244575"/>
              <a:ext cx="643544" cy="845750"/>
              <a:chOff x="538660" y="6082613"/>
              <a:chExt cx="2197539" cy="2574978"/>
            </a:xfrm>
          </p:grpSpPr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B3B0A6B7-E852-44BF-9693-B2870D1D2777}"/>
                  </a:ext>
                </a:extLst>
              </p:cNvPr>
              <p:cNvGrpSpPr/>
              <p:nvPr/>
            </p:nvGrpSpPr>
            <p:grpSpPr>
              <a:xfrm>
                <a:off x="702971" y="6973351"/>
                <a:ext cx="1866900" cy="1684240"/>
                <a:chOff x="1119585" y="4122788"/>
                <a:chExt cx="1781522" cy="1629384"/>
              </a:xfrm>
            </p:grpSpPr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C0F68776-611B-4FB2-A003-D78FBB88975E}"/>
                    </a:ext>
                  </a:extLst>
                </p:cNvPr>
                <p:cNvSpPr/>
                <p:nvPr/>
              </p:nvSpPr>
              <p:spPr bwMode="auto">
                <a:xfrm>
                  <a:off x="1119888" y="4125788"/>
                  <a:ext cx="1781219" cy="1626384"/>
                </a:xfrm>
                <a:custGeom>
                  <a:avLst/>
                  <a:gdLst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720490 w 1781219"/>
                    <a:gd name="connsiteY11" fmla="*/ 434348 h 1626384"/>
                    <a:gd name="connsiteX12" fmla="*/ 1720490 w 1781219"/>
                    <a:gd name="connsiteY12" fmla="*/ 434348 h 1626384"/>
                    <a:gd name="connsiteX13" fmla="*/ 1653246 w 1781219"/>
                    <a:gd name="connsiteY13" fmla="*/ 482610 h 1626384"/>
                    <a:gd name="connsiteX14" fmla="*/ 890609 w 1781219"/>
                    <a:gd name="connsiteY14" fmla="*/ 635625 h 1626384"/>
                    <a:gd name="connsiteX15" fmla="*/ 16989 w 1781219"/>
                    <a:gd name="connsiteY15" fmla="*/ 381863 h 1626384"/>
                    <a:gd name="connsiteX16" fmla="*/ 14630 w 1781219"/>
                    <a:gd name="connsiteY16" fmla="*/ 376352 h 1626384"/>
                    <a:gd name="connsiteX17" fmla="*/ 0 w 1781219"/>
                    <a:gd name="connsiteY17" fmla="*/ 309857 h 1626384"/>
                    <a:gd name="connsiteX18" fmla="*/ 3476 w 1781219"/>
                    <a:gd name="connsiteY18" fmla="*/ 285319 h 1626384"/>
                    <a:gd name="connsiteX19" fmla="*/ 890609 w 1781219"/>
                    <a:gd name="connsiteY19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720490 w 1781219"/>
                    <a:gd name="connsiteY11" fmla="*/ 434348 h 1626384"/>
                    <a:gd name="connsiteX12" fmla="*/ 1653246 w 1781219"/>
                    <a:gd name="connsiteY12" fmla="*/ 482610 h 1626384"/>
                    <a:gd name="connsiteX13" fmla="*/ 890609 w 1781219"/>
                    <a:gd name="connsiteY13" fmla="*/ 635625 h 1626384"/>
                    <a:gd name="connsiteX14" fmla="*/ 16989 w 1781219"/>
                    <a:gd name="connsiteY14" fmla="*/ 381863 h 1626384"/>
                    <a:gd name="connsiteX15" fmla="*/ 14630 w 1781219"/>
                    <a:gd name="connsiteY15" fmla="*/ 376352 h 1626384"/>
                    <a:gd name="connsiteX16" fmla="*/ 0 w 1781219"/>
                    <a:gd name="connsiteY16" fmla="*/ 309857 h 1626384"/>
                    <a:gd name="connsiteX17" fmla="*/ 3476 w 1781219"/>
                    <a:gd name="connsiteY17" fmla="*/ 285319 h 1626384"/>
                    <a:gd name="connsiteX18" fmla="*/ 890609 w 1781219"/>
                    <a:gd name="connsiteY18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653246 w 1781219"/>
                    <a:gd name="connsiteY11" fmla="*/ 482610 h 1626384"/>
                    <a:gd name="connsiteX12" fmla="*/ 890609 w 1781219"/>
                    <a:gd name="connsiteY12" fmla="*/ 635625 h 1626384"/>
                    <a:gd name="connsiteX13" fmla="*/ 16989 w 1781219"/>
                    <a:gd name="connsiteY13" fmla="*/ 381863 h 1626384"/>
                    <a:gd name="connsiteX14" fmla="*/ 14630 w 1781219"/>
                    <a:gd name="connsiteY14" fmla="*/ 376352 h 1626384"/>
                    <a:gd name="connsiteX15" fmla="*/ 0 w 1781219"/>
                    <a:gd name="connsiteY15" fmla="*/ 309857 h 1626384"/>
                    <a:gd name="connsiteX16" fmla="*/ 3476 w 1781219"/>
                    <a:gd name="connsiteY16" fmla="*/ 285319 h 1626384"/>
                    <a:gd name="connsiteX17" fmla="*/ 890609 w 1781219"/>
                    <a:gd name="connsiteY17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890609 w 1781219"/>
                    <a:gd name="connsiteY11" fmla="*/ 635625 h 1626384"/>
                    <a:gd name="connsiteX12" fmla="*/ 16989 w 1781219"/>
                    <a:gd name="connsiteY12" fmla="*/ 381863 h 1626384"/>
                    <a:gd name="connsiteX13" fmla="*/ 14630 w 1781219"/>
                    <a:gd name="connsiteY13" fmla="*/ 376352 h 1626384"/>
                    <a:gd name="connsiteX14" fmla="*/ 0 w 1781219"/>
                    <a:gd name="connsiteY14" fmla="*/ 309857 h 1626384"/>
                    <a:gd name="connsiteX15" fmla="*/ 3476 w 1781219"/>
                    <a:gd name="connsiteY15" fmla="*/ 285319 h 1626384"/>
                    <a:gd name="connsiteX16" fmla="*/ 890609 w 1781219"/>
                    <a:gd name="connsiteY16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890607 w 1781219"/>
                    <a:gd name="connsiteY10" fmla="*/ 635627 h 1626384"/>
                    <a:gd name="connsiteX11" fmla="*/ 16989 w 1781219"/>
                    <a:gd name="connsiteY11" fmla="*/ 381863 h 1626384"/>
                    <a:gd name="connsiteX12" fmla="*/ 14630 w 1781219"/>
                    <a:gd name="connsiteY12" fmla="*/ 376352 h 1626384"/>
                    <a:gd name="connsiteX13" fmla="*/ 0 w 1781219"/>
                    <a:gd name="connsiteY13" fmla="*/ 309857 h 1626384"/>
                    <a:gd name="connsiteX14" fmla="*/ 3476 w 1781219"/>
                    <a:gd name="connsiteY14" fmla="*/ 285319 h 1626384"/>
                    <a:gd name="connsiteX15" fmla="*/ 890609 w 1781219"/>
                    <a:gd name="connsiteY15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909657 w 1781219"/>
                    <a:gd name="connsiteY10" fmla="*/ 647533 h 1626384"/>
                    <a:gd name="connsiteX11" fmla="*/ 16989 w 1781219"/>
                    <a:gd name="connsiteY11" fmla="*/ 381863 h 1626384"/>
                    <a:gd name="connsiteX12" fmla="*/ 14630 w 1781219"/>
                    <a:gd name="connsiteY12" fmla="*/ 376352 h 1626384"/>
                    <a:gd name="connsiteX13" fmla="*/ 0 w 1781219"/>
                    <a:gd name="connsiteY13" fmla="*/ 309857 h 1626384"/>
                    <a:gd name="connsiteX14" fmla="*/ 3476 w 1781219"/>
                    <a:gd name="connsiteY14" fmla="*/ 285319 h 1626384"/>
                    <a:gd name="connsiteX15" fmla="*/ 890609 w 1781219"/>
                    <a:gd name="connsiteY15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16989 w 1781219"/>
                    <a:gd name="connsiteY10" fmla="*/ 381863 h 1626384"/>
                    <a:gd name="connsiteX11" fmla="*/ 14630 w 1781219"/>
                    <a:gd name="connsiteY11" fmla="*/ 376352 h 1626384"/>
                    <a:gd name="connsiteX12" fmla="*/ 0 w 1781219"/>
                    <a:gd name="connsiteY12" fmla="*/ 309857 h 1626384"/>
                    <a:gd name="connsiteX13" fmla="*/ 3476 w 1781219"/>
                    <a:gd name="connsiteY13" fmla="*/ 285319 h 1626384"/>
                    <a:gd name="connsiteX14" fmla="*/ 890609 w 1781219"/>
                    <a:gd name="connsiteY14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16989 w 1781219"/>
                    <a:gd name="connsiteY10" fmla="*/ 381863 h 1626384"/>
                    <a:gd name="connsiteX11" fmla="*/ 0 w 1781219"/>
                    <a:gd name="connsiteY11" fmla="*/ 309857 h 1626384"/>
                    <a:gd name="connsiteX12" fmla="*/ 3476 w 1781219"/>
                    <a:gd name="connsiteY12" fmla="*/ 285319 h 1626384"/>
                    <a:gd name="connsiteX13" fmla="*/ 890609 w 1781219"/>
                    <a:gd name="connsiteY13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16987 w 1781219"/>
                    <a:gd name="connsiteY9" fmla="*/ 381864 h 1626384"/>
                    <a:gd name="connsiteX10" fmla="*/ 0 w 1781219"/>
                    <a:gd name="connsiteY10" fmla="*/ 309857 h 1626384"/>
                    <a:gd name="connsiteX11" fmla="*/ 3476 w 1781219"/>
                    <a:gd name="connsiteY11" fmla="*/ 285319 h 1626384"/>
                    <a:gd name="connsiteX12" fmla="*/ 890609 w 1781219"/>
                    <a:gd name="connsiteY12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14628 w 1781219"/>
                    <a:gd name="connsiteY8" fmla="*/ 376353 h 1626384"/>
                    <a:gd name="connsiteX9" fmla="*/ 0 w 1781219"/>
                    <a:gd name="connsiteY9" fmla="*/ 309857 h 1626384"/>
                    <a:gd name="connsiteX10" fmla="*/ 3476 w 1781219"/>
                    <a:gd name="connsiteY10" fmla="*/ 285319 h 1626384"/>
                    <a:gd name="connsiteX11" fmla="*/ 890609 w 1781219"/>
                    <a:gd name="connsiteY11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766589 w 1781219"/>
                    <a:gd name="connsiteY4" fmla="*/ 376355 h 1626384"/>
                    <a:gd name="connsiteX5" fmla="*/ 1543607 w 1781219"/>
                    <a:gd name="connsiteY5" fmla="*/ 1389856 h 1626384"/>
                    <a:gd name="connsiteX6" fmla="*/ 890609 w 1781219"/>
                    <a:gd name="connsiteY6" fmla="*/ 1626384 h 1626384"/>
                    <a:gd name="connsiteX7" fmla="*/ 237610 w 1781219"/>
                    <a:gd name="connsiteY7" fmla="*/ 1389856 h 1626384"/>
                    <a:gd name="connsiteX8" fmla="*/ 0 w 1781219"/>
                    <a:gd name="connsiteY8" fmla="*/ 309857 h 1626384"/>
                    <a:gd name="connsiteX9" fmla="*/ 3476 w 1781219"/>
                    <a:gd name="connsiteY9" fmla="*/ 285319 h 1626384"/>
                    <a:gd name="connsiteX10" fmla="*/ 890609 w 1781219"/>
                    <a:gd name="connsiteY10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766592 w 1781219"/>
                    <a:gd name="connsiteY3" fmla="*/ 376347 h 1626384"/>
                    <a:gd name="connsiteX4" fmla="*/ 1543607 w 1781219"/>
                    <a:gd name="connsiteY4" fmla="*/ 1389856 h 1626384"/>
                    <a:gd name="connsiteX5" fmla="*/ 890609 w 1781219"/>
                    <a:gd name="connsiteY5" fmla="*/ 1626384 h 1626384"/>
                    <a:gd name="connsiteX6" fmla="*/ 237610 w 1781219"/>
                    <a:gd name="connsiteY6" fmla="*/ 1389856 h 1626384"/>
                    <a:gd name="connsiteX7" fmla="*/ 0 w 1781219"/>
                    <a:gd name="connsiteY7" fmla="*/ 309857 h 1626384"/>
                    <a:gd name="connsiteX8" fmla="*/ 3476 w 1781219"/>
                    <a:gd name="connsiteY8" fmla="*/ 285319 h 1626384"/>
                    <a:gd name="connsiteX9" fmla="*/ 890609 w 1781219"/>
                    <a:gd name="connsiteY9" fmla="*/ 0 h 1626384"/>
                    <a:gd name="connsiteX0" fmla="*/ 890609 w 1781219"/>
                    <a:gd name="connsiteY0" fmla="*/ 0 h 1626384"/>
                    <a:gd name="connsiteX1" fmla="*/ 1777742 w 1781219"/>
                    <a:gd name="connsiteY1" fmla="*/ 285319 h 1626384"/>
                    <a:gd name="connsiteX2" fmla="*/ 1781219 w 1781219"/>
                    <a:gd name="connsiteY2" fmla="*/ 309861 h 1626384"/>
                    <a:gd name="connsiteX3" fmla="*/ 1543607 w 1781219"/>
                    <a:gd name="connsiteY3" fmla="*/ 1389856 h 1626384"/>
                    <a:gd name="connsiteX4" fmla="*/ 890609 w 1781219"/>
                    <a:gd name="connsiteY4" fmla="*/ 1626384 h 1626384"/>
                    <a:gd name="connsiteX5" fmla="*/ 237610 w 1781219"/>
                    <a:gd name="connsiteY5" fmla="*/ 1389856 h 1626384"/>
                    <a:gd name="connsiteX6" fmla="*/ 0 w 1781219"/>
                    <a:gd name="connsiteY6" fmla="*/ 309857 h 1626384"/>
                    <a:gd name="connsiteX7" fmla="*/ 3476 w 1781219"/>
                    <a:gd name="connsiteY7" fmla="*/ 285319 h 1626384"/>
                    <a:gd name="connsiteX8" fmla="*/ 890609 w 1781219"/>
                    <a:gd name="connsiteY8" fmla="*/ 0 h 1626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81219" h="1626384">
                      <a:moveTo>
                        <a:pt x="890609" y="0"/>
                      </a:moveTo>
                      <a:cubicBezTo>
                        <a:pt x="1352321" y="0"/>
                        <a:pt x="1732077" y="125060"/>
                        <a:pt x="1777742" y="285319"/>
                      </a:cubicBezTo>
                      <a:lnTo>
                        <a:pt x="1781219" y="309861"/>
                      </a:lnTo>
                      <a:lnTo>
                        <a:pt x="1543607" y="1389856"/>
                      </a:lnTo>
                      <a:cubicBezTo>
                        <a:pt x="1397610" y="1598195"/>
                        <a:pt x="1212713" y="1626384"/>
                        <a:pt x="890609" y="1626384"/>
                      </a:cubicBezTo>
                      <a:cubicBezTo>
                        <a:pt x="568504" y="1626384"/>
                        <a:pt x="299764" y="1524843"/>
                        <a:pt x="237610" y="1389856"/>
                      </a:cubicBezTo>
                      <a:lnTo>
                        <a:pt x="0" y="309857"/>
                      </a:lnTo>
                      <a:lnTo>
                        <a:pt x="3476" y="285319"/>
                      </a:lnTo>
                      <a:cubicBezTo>
                        <a:pt x="49143" y="125060"/>
                        <a:pt x="428898" y="0"/>
                        <a:pt x="89060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560BDE96-3A3D-495F-BA47-DC104387BE75}"/>
                    </a:ext>
                  </a:extLst>
                </p:cNvPr>
                <p:cNvSpPr/>
                <p:nvPr/>
              </p:nvSpPr>
              <p:spPr bwMode="auto">
                <a:xfrm>
                  <a:off x="1119585" y="4122788"/>
                  <a:ext cx="1781219" cy="635625"/>
                </a:xfrm>
                <a:custGeom>
                  <a:avLst/>
                  <a:gdLst>
                    <a:gd name="connsiteX0" fmla="*/ 717688 w 1435377"/>
                    <a:gd name="connsiteY0" fmla="*/ 0 h 512212"/>
                    <a:gd name="connsiteX1" fmla="*/ 1432575 w 1435377"/>
                    <a:gd name="connsiteY1" fmla="*/ 229921 h 512212"/>
                    <a:gd name="connsiteX2" fmla="*/ 1435377 w 1435377"/>
                    <a:gd name="connsiteY2" fmla="*/ 249698 h 512212"/>
                    <a:gd name="connsiteX3" fmla="*/ 1423590 w 1435377"/>
                    <a:gd name="connsiteY3" fmla="*/ 303275 h 512212"/>
                    <a:gd name="connsiteX4" fmla="*/ 1421686 w 1435377"/>
                    <a:gd name="connsiteY4" fmla="*/ 307720 h 512212"/>
                    <a:gd name="connsiteX5" fmla="*/ 717688 w 1435377"/>
                    <a:gd name="connsiteY5" fmla="*/ 512212 h 512212"/>
                    <a:gd name="connsiteX6" fmla="*/ 13690 w 1435377"/>
                    <a:gd name="connsiteY6" fmla="*/ 307720 h 512212"/>
                    <a:gd name="connsiteX7" fmla="*/ 11789 w 1435377"/>
                    <a:gd name="connsiteY7" fmla="*/ 303279 h 512212"/>
                    <a:gd name="connsiteX8" fmla="*/ 0 w 1435377"/>
                    <a:gd name="connsiteY8" fmla="*/ 249695 h 512212"/>
                    <a:gd name="connsiteX9" fmla="*/ 2801 w 1435377"/>
                    <a:gd name="connsiteY9" fmla="*/ 229921 h 512212"/>
                    <a:gd name="connsiteX10" fmla="*/ 717688 w 1435377"/>
                    <a:gd name="connsiteY10" fmla="*/ 0 h 512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435377" h="512212">
                      <a:moveTo>
                        <a:pt x="717688" y="0"/>
                      </a:moveTo>
                      <a:cubicBezTo>
                        <a:pt x="1089754" y="0"/>
                        <a:pt x="1395776" y="100778"/>
                        <a:pt x="1432575" y="229921"/>
                      </a:cubicBezTo>
                      <a:lnTo>
                        <a:pt x="1435377" y="249698"/>
                      </a:lnTo>
                      <a:lnTo>
                        <a:pt x="1423590" y="303275"/>
                      </a:lnTo>
                      <a:lnTo>
                        <a:pt x="1421686" y="307720"/>
                      </a:lnTo>
                      <a:cubicBezTo>
                        <a:pt x="1354679" y="424423"/>
                        <a:pt x="1064949" y="512212"/>
                        <a:pt x="717688" y="512212"/>
                      </a:cubicBezTo>
                      <a:cubicBezTo>
                        <a:pt x="370427" y="512212"/>
                        <a:pt x="80697" y="424423"/>
                        <a:pt x="13690" y="307720"/>
                      </a:cubicBezTo>
                      <a:lnTo>
                        <a:pt x="11789" y="303279"/>
                      </a:lnTo>
                      <a:lnTo>
                        <a:pt x="0" y="249695"/>
                      </a:lnTo>
                      <a:lnTo>
                        <a:pt x="2801" y="229921"/>
                      </a:lnTo>
                      <a:cubicBezTo>
                        <a:pt x="39601" y="100778"/>
                        <a:pt x="345623" y="0"/>
                        <a:pt x="717688" y="0"/>
                      </a:cubicBez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4A6643A8-60F2-4D5E-8CCF-E16FD701EA72}"/>
                    </a:ext>
                  </a:extLst>
                </p:cNvPr>
                <p:cNvSpPr/>
                <p:nvPr/>
              </p:nvSpPr>
              <p:spPr bwMode="auto">
                <a:xfrm rot="2700000">
                  <a:off x="1520894" y="4323272"/>
                  <a:ext cx="645772" cy="580588"/>
                </a:xfrm>
                <a:custGeom>
                  <a:avLst/>
                  <a:gdLst>
                    <a:gd name="connsiteX0" fmla="*/ 32982 w 645772"/>
                    <a:gd name="connsiteY0" fmla="*/ 32982 h 580588"/>
                    <a:gd name="connsiteX1" fmla="*/ 112608 w 645772"/>
                    <a:gd name="connsiteY1" fmla="*/ 0 h 580588"/>
                    <a:gd name="connsiteX2" fmla="*/ 563027 w 645772"/>
                    <a:gd name="connsiteY2" fmla="*/ 0 h 580588"/>
                    <a:gd name="connsiteX3" fmla="*/ 642653 w 645772"/>
                    <a:gd name="connsiteY3" fmla="*/ 32982 h 580588"/>
                    <a:gd name="connsiteX4" fmla="*/ 645772 w 645772"/>
                    <a:gd name="connsiteY4" fmla="*/ 37607 h 580588"/>
                    <a:gd name="connsiteX5" fmla="*/ 592907 w 645772"/>
                    <a:gd name="connsiteY5" fmla="*/ 101734 h 580588"/>
                    <a:gd name="connsiteX6" fmla="*/ 484799 w 645772"/>
                    <a:gd name="connsiteY6" fmla="*/ 216863 h 580588"/>
                    <a:gd name="connsiteX7" fmla="*/ 32392 w 645772"/>
                    <a:gd name="connsiteY7" fmla="*/ 566636 h 580588"/>
                    <a:gd name="connsiteX8" fmla="*/ 3546 w 645772"/>
                    <a:gd name="connsiteY8" fmla="*/ 580588 h 580588"/>
                    <a:gd name="connsiteX9" fmla="*/ 0 w 645772"/>
                    <a:gd name="connsiteY9" fmla="*/ 563026 h 580588"/>
                    <a:gd name="connsiteX10" fmla="*/ 0 w 645772"/>
                    <a:gd name="connsiteY10" fmla="*/ 112608 h 580588"/>
                    <a:gd name="connsiteX11" fmla="*/ 32982 w 645772"/>
                    <a:gd name="connsiteY11" fmla="*/ 32982 h 5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5772" h="580588">
                      <a:moveTo>
                        <a:pt x="32982" y="32982"/>
                      </a:moveTo>
                      <a:cubicBezTo>
                        <a:pt x="53360" y="12604"/>
                        <a:pt x="81512" y="0"/>
                        <a:pt x="112608" y="0"/>
                      </a:cubicBezTo>
                      <a:lnTo>
                        <a:pt x="563027" y="0"/>
                      </a:lnTo>
                      <a:cubicBezTo>
                        <a:pt x="594123" y="0"/>
                        <a:pt x="622275" y="12604"/>
                        <a:pt x="642653" y="32982"/>
                      </a:cubicBezTo>
                      <a:lnTo>
                        <a:pt x="645772" y="37607"/>
                      </a:lnTo>
                      <a:lnTo>
                        <a:pt x="592907" y="101734"/>
                      </a:lnTo>
                      <a:cubicBezTo>
                        <a:pt x="558985" y="140269"/>
                        <a:pt x="522888" y="178773"/>
                        <a:pt x="484799" y="216863"/>
                      </a:cubicBezTo>
                      <a:cubicBezTo>
                        <a:pt x="332442" y="369220"/>
                        <a:pt x="173448" y="489698"/>
                        <a:pt x="32392" y="566636"/>
                      </a:cubicBezTo>
                      <a:lnTo>
                        <a:pt x="3546" y="580588"/>
                      </a:lnTo>
                      <a:lnTo>
                        <a:pt x="0" y="563026"/>
                      </a:lnTo>
                      <a:lnTo>
                        <a:pt x="0" y="112608"/>
                      </a:lnTo>
                      <a:cubicBezTo>
                        <a:pt x="0" y="81512"/>
                        <a:pt x="12604" y="53360"/>
                        <a:pt x="32982" y="3298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1"/>
                  <a:tileRect/>
                </a:gra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6" name="フリーフォーム: 図形 545">
                  <a:extLst>
                    <a:ext uri="{FF2B5EF4-FFF2-40B4-BE49-F238E27FC236}">
                      <a16:creationId xmlns:a16="http://schemas.microsoft.com/office/drawing/2014/main" id="{C9B41273-C649-4174-8B14-44E88B85FEC0}"/>
                    </a:ext>
                  </a:extLst>
                </p:cNvPr>
                <p:cNvSpPr/>
                <p:nvPr/>
              </p:nvSpPr>
              <p:spPr bwMode="auto">
                <a:xfrm rot="6300000">
                  <a:off x="2086813" y="4102783"/>
                  <a:ext cx="534518" cy="675634"/>
                </a:xfrm>
                <a:custGeom>
                  <a:avLst/>
                  <a:gdLst>
                    <a:gd name="connsiteX0" fmla="*/ 8849 w 534518"/>
                    <a:gd name="connsiteY0" fmla="*/ 606858 h 675634"/>
                    <a:gd name="connsiteX1" fmla="*/ 0 w 534518"/>
                    <a:gd name="connsiteY1" fmla="*/ 563026 h 675634"/>
                    <a:gd name="connsiteX2" fmla="*/ 0 w 534518"/>
                    <a:gd name="connsiteY2" fmla="*/ 112608 h 675634"/>
                    <a:gd name="connsiteX3" fmla="*/ 112608 w 534518"/>
                    <a:gd name="connsiteY3" fmla="*/ 0 h 675634"/>
                    <a:gd name="connsiteX4" fmla="*/ 227960 w 534518"/>
                    <a:gd name="connsiteY4" fmla="*/ 0 h 675634"/>
                    <a:gd name="connsiteX5" fmla="*/ 246551 w 534518"/>
                    <a:gd name="connsiteY5" fmla="*/ 21348 h 675634"/>
                    <a:gd name="connsiteX6" fmla="*/ 527154 w 534518"/>
                    <a:gd name="connsiteY6" fmla="*/ 644232 h 675634"/>
                    <a:gd name="connsiteX7" fmla="*/ 534518 w 534518"/>
                    <a:gd name="connsiteY7" fmla="*/ 675634 h 675634"/>
                    <a:gd name="connsiteX8" fmla="*/ 112608 w 534518"/>
                    <a:gd name="connsiteY8" fmla="*/ 675634 h 675634"/>
                    <a:gd name="connsiteX9" fmla="*/ 8849 w 534518"/>
                    <a:gd name="connsiteY9" fmla="*/ 606858 h 675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4518" h="675634">
                      <a:moveTo>
                        <a:pt x="8849" y="606858"/>
                      </a:moveTo>
                      <a:cubicBezTo>
                        <a:pt x="3151" y="593386"/>
                        <a:pt x="0" y="578574"/>
                        <a:pt x="0" y="563026"/>
                      </a:cubicBezTo>
                      <a:lnTo>
                        <a:pt x="0" y="112608"/>
                      </a:lnTo>
                      <a:cubicBezTo>
                        <a:pt x="0" y="50416"/>
                        <a:pt x="50416" y="0"/>
                        <a:pt x="112608" y="0"/>
                      </a:cubicBezTo>
                      <a:lnTo>
                        <a:pt x="227960" y="0"/>
                      </a:lnTo>
                      <a:lnTo>
                        <a:pt x="246551" y="21348"/>
                      </a:lnTo>
                      <a:cubicBezTo>
                        <a:pt x="353850" y="161874"/>
                        <a:pt x="457446" y="384077"/>
                        <a:pt x="527154" y="644232"/>
                      </a:cubicBezTo>
                      <a:lnTo>
                        <a:pt x="534518" y="675634"/>
                      </a:lnTo>
                      <a:lnTo>
                        <a:pt x="112608" y="675634"/>
                      </a:lnTo>
                      <a:cubicBezTo>
                        <a:pt x="65964" y="675634"/>
                        <a:pt x="25944" y="647275"/>
                        <a:pt x="8849" y="60685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0800000" scaled="1"/>
                  <a:tileRect/>
                </a:gra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36" name="グループ化 535">
                <a:extLst>
                  <a:ext uri="{FF2B5EF4-FFF2-40B4-BE49-F238E27FC236}">
                    <a16:creationId xmlns:a16="http://schemas.microsoft.com/office/drawing/2014/main" id="{4166FEE4-2047-4EB7-85E9-E513B77F12AE}"/>
                  </a:ext>
                </a:extLst>
              </p:cNvPr>
              <p:cNvGrpSpPr/>
              <p:nvPr/>
            </p:nvGrpSpPr>
            <p:grpSpPr>
              <a:xfrm>
                <a:off x="538660" y="6082613"/>
                <a:ext cx="2197539" cy="2571927"/>
                <a:chOff x="3273644" y="3215605"/>
                <a:chExt cx="2197539" cy="2571927"/>
              </a:xfrm>
            </p:grpSpPr>
            <p:grpSp>
              <p:nvGrpSpPr>
                <p:cNvPr id="537" name="グループ化 536">
                  <a:extLst>
                    <a:ext uri="{FF2B5EF4-FFF2-40B4-BE49-F238E27FC236}">
                      <a16:creationId xmlns:a16="http://schemas.microsoft.com/office/drawing/2014/main" id="{D4E1B759-BB63-4F35-AB41-68D07C08F70D}"/>
                    </a:ext>
                  </a:extLst>
                </p:cNvPr>
                <p:cNvGrpSpPr/>
                <p:nvPr/>
              </p:nvGrpSpPr>
              <p:grpSpPr>
                <a:xfrm>
                  <a:off x="3278313" y="3240415"/>
                  <a:ext cx="2192870" cy="2534824"/>
                  <a:chOff x="917262" y="3252708"/>
                  <a:chExt cx="2192870" cy="2534824"/>
                </a:xfrm>
              </p:grpSpPr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2CD0D343-5647-4B46-B289-FBA565B935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26750" y="3676638"/>
                    <a:ext cx="2183382" cy="2110894"/>
                  </a:xfrm>
                  <a:custGeom>
                    <a:avLst/>
                    <a:gdLst>
                      <a:gd name="connsiteX0" fmla="*/ 0 w 1759456"/>
                      <a:gd name="connsiteY0" fmla="*/ 0 h 1701042"/>
                      <a:gd name="connsiteX1" fmla="*/ 5464 w 1759456"/>
                      <a:gd name="connsiteY1" fmla="*/ 0 h 1701042"/>
                      <a:gd name="connsiteX2" fmla="*/ 6662 w 1759456"/>
                      <a:gd name="connsiteY2" fmla="*/ 9164 h 1701042"/>
                      <a:gd name="connsiteX3" fmla="*/ 879729 w 1759456"/>
                      <a:gd name="connsiteY3" fmla="*/ 313332 h 1701042"/>
                      <a:gd name="connsiteX4" fmla="*/ 1752796 w 1759456"/>
                      <a:gd name="connsiteY4" fmla="*/ 9164 h 1701042"/>
                      <a:gd name="connsiteX5" fmla="*/ 1753995 w 1759456"/>
                      <a:gd name="connsiteY5" fmla="*/ 0 h 1701042"/>
                      <a:gd name="connsiteX6" fmla="*/ 1759456 w 1759456"/>
                      <a:gd name="connsiteY6" fmla="*/ 0 h 1701042"/>
                      <a:gd name="connsiteX7" fmla="*/ 1428979 w 1759456"/>
                      <a:gd name="connsiteY7" fmla="*/ 1502093 h 1701042"/>
                      <a:gd name="connsiteX8" fmla="*/ 879729 w 1759456"/>
                      <a:gd name="connsiteY8" fmla="*/ 1701042 h 1701042"/>
                      <a:gd name="connsiteX9" fmla="*/ 330479 w 1759456"/>
                      <a:gd name="connsiteY9" fmla="*/ 1502093 h 1701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59456" h="1701042">
                        <a:moveTo>
                          <a:pt x="0" y="0"/>
                        </a:moveTo>
                        <a:lnTo>
                          <a:pt x="5464" y="0"/>
                        </a:lnTo>
                        <a:lnTo>
                          <a:pt x="6662" y="9164"/>
                        </a:lnTo>
                        <a:cubicBezTo>
                          <a:pt x="51604" y="180011"/>
                          <a:pt x="425338" y="313332"/>
                          <a:pt x="879729" y="313332"/>
                        </a:cubicBezTo>
                        <a:cubicBezTo>
                          <a:pt x="1334120" y="313332"/>
                          <a:pt x="1707854" y="180011"/>
                          <a:pt x="1752796" y="9164"/>
                        </a:cubicBezTo>
                        <a:lnTo>
                          <a:pt x="1753995" y="0"/>
                        </a:lnTo>
                        <a:lnTo>
                          <a:pt x="1759456" y="0"/>
                        </a:lnTo>
                        <a:lnTo>
                          <a:pt x="1428979" y="1502093"/>
                        </a:lnTo>
                        <a:cubicBezTo>
                          <a:pt x="1376701" y="1615633"/>
                          <a:pt x="1150658" y="1701042"/>
                          <a:pt x="879729" y="1701042"/>
                        </a:cubicBezTo>
                        <a:cubicBezTo>
                          <a:pt x="608800" y="1701042"/>
                          <a:pt x="382757" y="1615633"/>
                          <a:pt x="330479" y="150209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00B0F0">
                          <a:alpha val="20000"/>
                        </a:srgbClr>
                      </a:gs>
                      <a:gs pos="50000">
                        <a:srgbClr val="FFFFFF">
                          <a:alpha val="0"/>
                        </a:srgbClr>
                      </a:gs>
                      <a:gs pos="100000">
                        <a:srgbClr val="00B0F0">
                          <a:alpha val="20000"/>
                        </a:srgbClr>
                      </a:gs>
                    </a:gsLst>
                    <a:lin ang="10800000" scaled="1"/>
                    <a:tileRect/>
                  </a:gradFill>
                  <a:ln w="6350">
                    <a:solidFill>
                      <a:schemeClr val="accent5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1" name="楕円 540">
                    <a:extLst>
                      <a:ext uri="{FF2B5EF4-FFF2-40B4-BE49-F238E27FC236}">
                        <a16:creationId xmlns:a16="http://schemas.microsoft.com/office/drawing/2014/main" id="{B2A05AB0-C1F6-457E-A56D-E6FE4C5637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7262" y="3252708"/>
                    <a:ext cx="2185862" cy="80009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50000">
                        <a:srgbClr val="FFFFFF"/>
                      </a:gs>
                      <a:gs pos="100000">
                        <a:srgbClr val="CCECFF"/>
                      </a:gs>
                    </a:gsLst>
                    <a:lin ang="10800000" scaled="1"/>
                    <a:tileRect/>
                  </a:gradFill>
                  <a:ln w="6350">
                    <a:solidFill>
                      <a:schemeClr val="accent5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678FA9DB-D70D-4585-BF2E-25205A8E90E7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2775544" y="4026077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75B0ED3E-7548-4ECB-8EE9-CD9ABD4AF00F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no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9" name="楕円 75">
                  <a:extLst>
                    <a:ext uri="{FF2B5EF4-FFF2-40B4-BE49-F238E27FC236}">
                      <a16:creationId xmlns:a16="http://schemas.microsoft.com/office/drawing/2014/main" id="{D04E4B93-F3D0-45FB-8A73-5CC557B4DB5C}"/>
                    </a:ext>
                  </a:extLst>
                </p:cNvPr>
                <p:cNvSpPr/>
                <p:nvPr/>
              </p:nvSpPr>
              <p:spPr bwMode="auto">
                <a:xfrm>
                  <a:off x="3276600" y="3651728"/>
                  <a:ext cx="2186705" cy="413066"/>
                </a:xfrm>
                <a:custGeom>
                  <a:avLst/>
                  <a:gdLst>
                    <a:gd name="connsiteX0" fmla="*/ 0 w 2118488"/>
                    <a:gd name="connsiteY0" fmla="*/ 400046 h 800092"/>
                    <a:gd name="connsiteX1" fmla="*/ 1059244 w 2118488"/>
                    <a:gd name="connsiteY1" fmla="*/ 0 h 800092"/>
                    <a:gd name="connsiteX2" fmla="*/ 2118488 w 2118488"/>
                    <a:gd name="connsiteY2" fmla="*/ 400046 h 800092"/>
                    <a:gd name="connsiteX3" fmla="*/ 1059244 w 2118488"/>
                    <a:gd name="connsiteY3" fmla="*/ 800092 h 800092"/>
                    <a:gd name="connsiteX4" fmla="*/ 0 w 2118488"/>
                    <a:gd name="connsiteY4" fmla="*/ 400046 h 800092"/>
                    <a:gd name="connsiteX0" fmla="*/ 1059244 w 2118488"/>
                    <a:gd name="connsiteY0" fmla="*/ 0 h 800092"/>
                    <a:gd name="connsiteX1" fmla="*/ 2118488 w 2118488"/>
                    <a:gd name="connsiteY1" fmla="*/ 400046 h 800092"/>
                    <a:gd name="connsiteX2" fmla="*/ 1059244 w 2118488"/>
                    <a:gd name="connsiteY2" fmla="*/ 800092 h 800092"/>
                    <a:gd name="connsiteX3" fmla="*/ 0 w 2118488"/>
                    <a:gd name="connsiteY3" fmla="*/ 400046 h 800092"/>
                    <a:gd name="connsiteX4" fmla="*/ 1150684 w 2118488"/>
                    <a:gd name="connsiteY4" fmla="*/ 91440 h 800092"/>
                    <a:gd name="connsiteX0" fmla="*/ 1059244 w 2118488"/>
                    <a:gd name="connsiteY0" fmla="*/ 0 h 800092"/>
                    <a:gd name="connsiteX1" fmla="*/ 2118488 w 2118488"/>
                    <a:gd name="connsiteY1" fmla="*/ 400046 h 800092"/>
                    <a:gd name="connsiteX2" fmla="*/ 1059244 w 2118488"/>
                    <a:gd name="connsiteY2" fmla="*/ 800092 h 800092"/>
                    <a:gd name="connsiteX3" fmla="*/ 0 w 2118488"/>
                    <a:gd name="connsiteY3" fmla="*/ 400046 h 800092"/>
                    <a:gd name="connsiteX0" fmla="*/ 2118488 w 2118488"/>
                    <a:gd name="connsiteY0" fmla="*/ 0 h 400046"/>
                    <a:gd name="connsiteX1" fmla="*/ 1059244 w 2118488"/>
                    <a:gd name="connsiteY1" fmla="*/ 400046 h 400046"/>
                    <a:gd name="connsiteX2" fmla="*/ 0 w 2118488"/>
                    <a:gd name="connsiteY2" fmla="*/ 0 h 400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18488" h="400046">
                      <a:moveTo>
                        <a:pt x="2118488" y="0"/>
                      </a:moveTo>
                      <a:cubicBezTo>
                        <a:pt x="2118488" y="220939"/>
                        <a:pt x="1644248" y="400046"/>
                        <a:pt x="1059244" y="400046"/>
                      </a:cubicBezTo>
                      <a:cubicBezTo>
                        <a:pt x="474240" y="400046"/>
                        <a:pt x="0" y="220939"/>
                        <a:pt x="0" y="0"/>
                      </a:cubicBezTo>
                    </a:path>
                  </a:pathLst>
                </a:custGeom>
                <a:no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605" name="グループ化 604">
            <a:extLst>
              <a:ext uri="{FF2B5EF4-FFF2-40B4-BE49-F238E27FC236}">
                <a16:creationId xmlns:a16="http://schemas.microsoft.com/office/drawing/2014/main" id="{52FA1922-DA13-4A5B-B930-1E2A79F72243}"/>
              </a:ext>
            </a:extLst>
          </p:cNvPr>
          <p:cNvGrpSpPr/>
          <p:nvPr/>
        </p:nvGrpSpPr>
        <p:grpSpPr>
          <a:xfrm>
            <a:off x="764544" y="1252348"/>
            <a:ext cx="2504662" cy="1920201"/>
            <a:chOff x="-1458242" y="498497"/>
            <a:chExt cx="3778542" cy="2896822"/>
          </a:xfrm>
        </p:grpSpPr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45F27825-B883-4832-A972-C23582CD5F3F}"/>
                </a:ext>
              </a:extLst>
            </p:cNvPr>
            <p:cNvGrpSpPr/>
            <p:nvPr/>
          </p:nvGrpSpPr>
          <p:grpSpPr>
            <a:xfrm>
              <a:off x="133108" y="498497"/>
              <a:ext cx="2187192" cy="2876328"/>
              <a:chOff x="-4395675" y="471397"/>
              <a:chExt cx="2187192" cy="2876328"/>
            </a:xfrm>
          </p:grpSpPr>
          <p:sp>
            <p:nvSpPr>
              <p:cNvPr id="631" name="円/楕円 840">
                <a:extLst>
                  <a:ext uri="{FF2B5EF4-FFF2-40B4-BE49-F238E27FC236}">
                    <a16:creationId xmlns:a16="http://schemas.microsoft.com/office/drawing/2014/main" id="{3E61FE92-277D-4719-ACE5-56EDD4CB45BB}"/>
                  </a:ext>
                </a:extLst>
              </p:cNvPr>
              <p:cNvSpPr/>
              <p:nvPr/>
            </p:nvSpPr>
            <p:spPr>
              <a:xfrm>
                <a:off x="-4121278" y="657622"/>
                <a:ext cx="1598901" cy="2281472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5107F7D8-FB69-4174-A80B-A11B17C318F3}"/>
                  </a:ext>
                </a:extLst>
              </p:cNvPr>
              <p:cNvGrpSpPr/>
              <p:nvPr/>
            </p:nvGrpSpPr>
            <p:grpSpPr>
              <a:xfrm>
                <a:off x="-4395675" y="2359371"/>
                <a:ext cx="2187192" cy="988354"/>
                <a:chOff x="-4395675" y="2359371"/>
                <a:chExt cx="2187192" cy="988354"/>
              </a:xfrm>
            </p:grpSpPr>
            <p:sp>
              <p:nvSpPr>
                <p:cNvPr id="657" name="片側の 2 つの角を丸めた四角形 70">
                  <a:extLst>
                    <a:ext uri="{FF2B5EF4-FFF2-40B4-BE49-F238E27FC236}">
                      <a16:creationId xmlns:a16="http://schemas.microsoft.com/office/drawing/2014/main" id="{69F7FE28-3537-41DA-BB72-53C1B3DB0B8E}"/>
                    </a:ext>
                  </a:extLst>
                </p:cNvPr>
                <p:cNvSpPr/>
                <p:nvPr/>
              </p:nvSpPr>
              <p:spPr>
                <a:xfrm>
                  <a:off x="-2787651" y="2730500"/>
                  <a:ext cx="358783" cy="617225"/>
                </a:xfrm>
                <a:prstGeom prst="round2SameRect">
                  <a:avLst>
                    <a:gd name="adj1" fmla="val 45429"/>
                    <a:gd name="adj2" fmla="val 0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58" name="グループ化 657">
                  <a:extLst>
                    <a:ext uri="{FF2B5EF4-FFF2-40B4-BE49-F238E27FC236}">
                      <a16:creationId xmlns:a16="http://schemas.microsoft.com/office/drawing/2014/main" id="{E1BC8669-8140-4166-9017-F11CCC7A15E1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-4511509" y="2475205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7966B300-D5A1-4F9D-B627-8BBA2B6DD434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E9BB0D4B-0A1F-4A34-92C4-7C5E5CE66BC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8" name="フリーフォーム: 図形 667">
                    <a:extLst>
                      <a:ext uri="{FF2B5EF4-FFF2-40B4-BE49-F238E27FC236}">
                        <a16:creationId xmlns:a16="http://schemas.microsoft.com/office/drawing/2014/main" id="{49C60306-6D24-4C29-AB0F-E67F1900CDE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9" name="フリーフォーム: 図形 668">
                    <a:extLst>
                      <a:ext uri="{FF2B5EF4-FFF2-40B4-BE49-F238E27FC236}">
                        <a16:creationId xmlns:a16="http://schemas.microsoft.com/office/drawing/2014/main" id="{B2F5E014-4B5E-4725-8CBE-B9B3313F97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59" name="グループ化 658">
                  <a:extLst>
                    <a:ext uri="{FF2B5EF4-FFF2-40B4-BE49-F238E27FC236}">
                      <a16:creationId xmlns:a16="http://schemas.microsoft.com/office/drawing/2014/main" id="{09181E1B-6437-4332-99A4-F43AD7A56482}"/>
                    </a:ext>
                  </a:extLst>
                </p:cNvPr>
                <p:cNvGrpSpPr/>
                <p:nvPr/>
              </p:nvGrpSpPr>
              <p:grpSpPr>
                <a:xfrm rot="16200000">
                  <a:off x="-2632797" y="2478380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662" name="フリーフォーム: 図形 661">
                    <a:extLst>
                      <a:ext uri="{FF2B5EF4-FFF2-40B4-BE49-F238E27FC236}">
                        <a16:creationId xmlns:a16="http://schemas.microsoft.com/office/drawing/2014/main" id="{41B86F66-66C4-4FCA-8BE5-D30FB1067BC7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3" name="フリーフォーム: 図形 662">
                    <a:extLst>
                      <a:ext uri="{FF2B5EF4-FFF2-40B4-BE49-F238E27FC236}">
                        <a16:creationId xmlns:a16="http://schemas.microsoft.com/office/drawing/2014/main" id="{A11C4E49-2C3A-4CC1-9078-EF65DA4DBBF3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4" name="フリーフォーム: 図形 663">
                    <a:extLst>
                      <a:ext uri="{FF2B5EF4-FFF2-40B4-BE49-F238E27FC236}">
                        <a16:creationId xmlns:a16="http://schemas.microsoft.com/office/drawing/2014/main" id="{14EE7878-9D04-462F-A3F4-F32CA3C2CC4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65" name="フリーフォーム: 図形 664">
                    <a:extLst>
                      <a:ext uri="{FF2B5EF4-FFF2-40B4-BE49-F238E27FC236}">
                        <a16:creationId xmlns:a16="http://schemas.microsoft.com/office/drawing/2014/main" id="{E9BE2DB9-09F3-4DB3-B3D6-5A1D031633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55162863-D616-41E2-A96D-ACBB81BF7A0C}"/>
                    </a:ext>
                  </a:extLst>
                </p:cNvPr>
                <p:cNvSpPr/>
                <p:nvPr/>
              </p:nvSpPr>
              <p:spPr bwMode="auto">
                <a:xfrm>
                  <a:off x="-4254457" y="2361982"/>
                  <a:ext cx="1901511" cy="985743"/>
                </a:xfrm>
                <a:custGeom>
                  <a:avLst/>
                  <a:gdLst>
                    <a:gd name="connsiteX0" fmla="*/ 677048 w 1901511"/>
                    <a:gd name="connsiteY0" fmla="*/ 0 h 985743"/>
                    <a:gd name="connsiteX1" fmla="*/ 1224462 w 1901511"/>
                    <a:gd name="connsiteY1" fmla="*/ 0 h 985743"/>
                    <a:gd name="connsiteX2" fmla="*/ 1398771 w 1901511"/>
                    <a:gd name="connsiteY2" fmla="*/ 35192 h 985743"/>
                    <a:gd name="connsiteX3" fmla="*/ 1448296 w 1901511"/>
                    <a:gd name="connsiteY3" fmla="*/ 62073 h 985743"/>
                    <a:gd name="connsiteX4" fmla="*/ 1476923 w 1901511"/>
                    <a:gd name="connsiteY4" fmla="*/ 46535 h 985743"/>
                    <a:gd name="connsiteX5" fmla="*/ 1595886 w 1901511"/>
                    <a:gd name="connsiteY5" fmla="*/ 22517 h 985743"/>
                    <a:gd name="connsiteX6" fmla="*/ 1901511 w 1901511"/>
                    <a:gd name="connsiteY6" fmla="*/ 328142 h 985743"/>
                    <a:gd name="connsiteX7" fmla="*/ 1714849 w 1901511"/>
                    <a:gd name="connsiteY7" fmla="*/ 609750 h 985743"/>
                    <a:gd name="connsiteX8" fmla="*/ 1672275 w 1901511"/>
                    <a:gd name="connsiteY8" fmla="*/ 622965 h 985743"/>
                    <a:gd name="connsiteX9" fmla="*/ 1672275 w 1901511"/>
                    <a:gd name="connsiteY9" fmla="*/ 985743 h 985743"/>
                    <a:gd name="connsiteX10" fmla="*/ 229235 w 1901511"/>
                    <a:gd name="connsiteY10" fmla="*/ 985743 h 985743"/>
                    <a:gd name="connsiteX11" fmla="*/ 229235 w 1901511"/>
                    <a:gd name="connsiteY11" fmla="*/ 622965 h 985743"/>
                    <a:gd name="connsiteX12" fmla="*/ 186662 w 1901511"/>
                    <a:gd name="connsiteY12" fmla="*/ 609750 h 985743"/>
                    <a:gd name="connsiteX13" fmla="*/ 0 w 1901511"/>
                    <a:gd name="connsiteY13" fmla="*/ 328142 h 985743"/>
                    <a:gd name="connsiteX14" fmla="*/ 305625 w 1901511"/>
                    <a:gd name="connsiteY14" fmla="*/ 22517 h 985743"/>
                    <a:gd name="connsiteX15" fmla="*/ 424588 w 1901511"/>
                    <a:gd name="connsiteY15" fmla="*/ 46535 h 985743"/>
                    <a:gd name="connsiteX16" fmla="*/ 453215 w 1901511"/>
                    <a:gd name="connsiteY16" fmla="*/ 62073 h 985743"/>
                    <a:gd name="connsiteX17" fmla="*/ 502739 w 1901511"/>
                    <a:gd name="connsiteY17" fmla="*/ 35192 h 985743"/>
                    <a:gd name="connsiteX18" fmla="*/ 677048 w 1901511"/>
                    <a:gd name="connsiteY18" fmla="*/ 0 h 98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01511" h="985743">
                      <a:moveTo>
                        <a:pt x="677048" y="0"/>
                      </a:moveTo>
                      <a:lnTo>
                        <a:pt x="1224462" y="0"/>
                      </a:lnTo>
                      <a:cubicBezTo>
                        <a:pt x="1286292" y="0"/>
                        <a:pt x="1345195" y="12531"/>
                        <a:pt x="1398771" y="35192"/>
                      </a:cubicBezTo>
                      <a:lnTo>
                        <a:pt x="1448296" y="62073"/>
                      </a:lnTo>
                      <a:lnTo>
                        <a:pt x="1476923" y="46535"/>
                      </a:lnTo>
                      <a:cubicBezTo>
                        <a:pt x="1513488" y="31069"/>
                        <a:pt x="1553688" y="22517"/>
                        <a:pt x="1595886" y="22517"/>
                      </a:cubicBezTo>
                      <a:cubicBezTo>
                        <a:pt x="1764678" y="22517"/>
                        <a:pt x="1901511" y="159350"/>
                        <a:pt x="1901511" y="328142"/>
                      </a:cubicBezTo>
                      <a:cubicBezTo>
                        <a:pt x="1901511" y="454736"/>
                        <a:pt x="1824543" y="563353"/>
                        <a:pt x="1714849" y="609750"/>
                      </a:cubicBezTo>
                      <a:lnTo>
                        <a:pt x="1672275" y="622965"/>
                      </a:lnTo>
                      <a:lnTo>
                        <a:pt x="1672275" y="985743"/>
                      </a:lnTo>
                      <a:lnTo>
                        <a:pt x="229235" y="985743"/>
                      </a:lnTo>
                      <a:lnTo>
                        <a:pt x="229235" y="622965"/>
                      </a:lnTo>
                      <a:lnTo>
                        <a:pt x="186662" y="609750"/>
                      </a:lnTo>
                      <a:cubicBezTo>
                        <a:pt x="76969" y="563353"/>
                        <a:pt x="0" y="454736"/>
                        <a:pt x="0" y="328142"/>
                      </a:cubicBezTo>
                      <a:cubicBezTo>
                        <a:pt x="0" y="159350"/>
                        <a:pt x="136833" y="22517"/>
                        <a:pt x="305625" y="22517"/>
                      </a:cubicBezTo>
                      <a:cubicBezTo>
                        <a:pt x="347823" y="22517"/>
                        <a:pt x="388024" y="31069"/>
                        <a:pt x="424588" y="46535"/>
                      </a:cubicBezTo>
                      <a:lnTo>
                        <a:pt x="453215" y="62073"/>
                      </a:lnTo>
                      <a:lnTo>
                        <a:pt x="502739" y="35192"/>
                      </a:lnTo>
                      <a:cubicBezTo>
                        <a:pt x="556315" y="12531"/>
                        <a:pt x="615218" y="0"/>
                        <a:pt x="677048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0BD9A322-BDB8-4477-B5CD-B9ADBE26D2EE}"/>
                    </a:ext>
                  </a:extLst>
                </p:cNvPr>
                <p:cNvSpPr/>
                <p:nvPr/>
              </p:nvSpPr>
              <p:spPr bwMode="auto">
                <a:xfrm>
                  <a:off x="-3755068" y="2373919"/>
                  <a:ext cx="891862" cy="373615"/>
                </a:xfrm>
                <a:custGeom>
                  <a:avLst/>
                  <a:gdLst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7322 w 714643"/>
                    <a:gd name="connsiteY5" fmla="*/ 63535 h 198086"/>
                    <a:gd name="connsiteX6" fmla="*/ 352561 w 714643"/>
                    <a:gd name="connsiteY6" fmla="*/ 86926 h 198086"/>
                    <a:gd name="connsiteX7" fmla="*/ 183490 w 714643"/>
                    <a:gd name="connsiteY7" fmla="*/ 198086 h 198086"/>
                    <a:gd name="connsiteX8" fmla="*/ 0 w 714643"/>
                    <a:gd name="connsiteY8" fmla="*/ 16081 h 198086"/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2561 w 714643"/>
                    <a:gd name="connsiteY5" fmla="*/ 86926 h 198086"/>
                    <a:gd name="connsiteX6" fmla="*/ 183490 w 714643"/>
                    <a:gd name="connsiteY6" fmla="*/ 198086 h 198086"/>
                    <a:gd name="connsiteX7" fmla="*/ 0 w 714643"/>
                    <a:gd name="connsiteY7" fmla="*/ 16081 h 198086"/>
                    <a:gd name="connsiteX8" fmla="*/ 3273 w 714643"/>
                    <a:gd name="connsiteY8" fmla="*/ 0 h 19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4643" h="198086">
                      <a:moveTo>
                        <a:pt x="3273" y="0"/>
                      </a:moveTo>
                      <a:lnTo>
                        <a:pt x="711370" y="0"/>
                      </a:lnTo>
                      <a:lnTo>
                        <a:pt x="714643" y="16081"/>
                      </a:lnTo>
                      <a:cubicBezTo>
                        <a:pt x="714643" y="116600"/>
                        <a:pt x="632492" y="198086"/>
                        <a:pt x="531153" y="198086"/>
                      </a:cubicBezTo>
                      <a:cubicBezTo>
                        <a:pt x="455149" y="198086"/>
                        <a:pt x="389938" y="152250"/>
                        <a:pt x="362083" y="86926"/>
                      </a:cubicBezTo>
                      <a:lnTo>
                        <a:pt x="352561" y="86926"/>
                      </a:lnTo>
                      <a:cubicBezTo>
                        <a:pt x="324705" y="152250"/>
                        <a:pt x="259494" y="198086"/>
                        <a:pt x="183490" y="198086"/>
                      </a:cubicBezTo>
                      <a:cubicBezTo>
                        <a:pt x="82151" y="198086"/>
                        <a:pt x="0" y="116600"/>
                        <a:pt x="0" y="16081"/>
                      </a:cubicBezTo>
                      <a:lnTo>
                        <a:pt x="3273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0FE3B5E3-B8F0-4D00-9643-AEF62F19630A}"/>
                  </a:ext>
                </a:extLst>
              </p:cNvPr>
              <p:cNvGrpSpPr/>
              <p:nvPr/>
            </p:nvGrpSpPr>
            <p:grpSpPr>
              <a:xfrm>
                <a:off x="-4193954" y="471397"/>
                <a:ext cx="1753316" cy="2054961"/>
                <a:chOff x="587862" y="3221789"/>
                <a:chExt cx="1404920" cy="1646627"/>
              </a:xfrm>
            </p:grpSpPr>
            <p:sp>
              <p:nvSpPr>
                <p:cNvPr id="643" name="片側の 2 つの角を丸めた四角形 68">
                  <a:extLst>
                    <a:ext uri="{FF2B5EF4-FFF2-40B4-BE49-F238E27FC236}">
                      <a16:creationId xmlns:a16="http://schemas.microsoft.com/office/drawing/2014/main" id="{56E35D4B-1DDB-4EB0-B5F9-2D834B73E55F}"/>
                    </a:ext>
                  </a:extLst>
                </p:cNvPr>
                <p:cNvSpPr/>
                <p:nvPr/>
              </p:nvSpPr>
              <p:spPr>
                <a:xfrm rot="10800000">
                  <a:off x="1163062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4" name="片側の 2 つの角を丸めた四角形 68">
                  <a:extLst>
                    <a:ext uri="{FF2B5EF4-FFF2-40B4-BE49-F238E27FC236}">
                      <a16:creationId xmlns:a16="http://schemas.microsoft.com/office/drawing/2014/main" id="{5A5283BE-15E7-47FD-9EE6-689C25C62AA3}"/>
                    </a:ext>
                  </a:extLst>
                </p:cNvPr>
                <p:cNvSpPr/>
                <p:nvPr/>
              </p:nvSpPr>
              <p:spPr>
                <a:xfrm rot="10800000">
                  <a:off x="1163062" y="425166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5" name="円/楕円 840">
                  <a:extLst>
                    <a:ext uri="{FF2B5EF4-FFF2-40B4-BE49-F238E27FC236}">
                      <a16:creationId xmlns:a16="http://schemas.microsoft.com/office/drawing/2014/main" id="{106F1A67-B280-4B87-8ACD-3DE52F38E379}"/>
                    </a:ext>
                  </a:extLst>
                </p:cNvPr>
                <p:cNvSpPr/>
                <p:nvPr/>
              </p:nvSpPr>
              <p:spPr>
                <a:xfrm>
                  <a:off x="656267" y="3221789"/>
                  <a:ext cx="1281188" cy="1234775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6" name="円/楕円 840">
                  <a:extLst>
                    <a:ext uri="{FF2B5EF4-FFF2-40B4-BE49-F238E27FC236}">
                      <a16:creationId xmlns:a16="http://schemas.microsoft.com/office/drawing/2014/main" id="{D4B52D4F-3764-4C48-82CB-C594DBDD930A}"/>
                    </a:ext>
                  </a:extLst>
                </p:cNvPr>
                <p:cNvSpPr/>
                <p:nvPr/>
              </p:nvSpPr>
              <p:spPr>
                <a:xfrm rot="900000" flipH="1">
                  <a:off x="169318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7" name="円/楕円 840">
                  <a:extLst>
                    <a:ext uri="{FF2B5EF4-FFF2-40B4-BE49-F238E27FC236}">
                      <a16:creationId xmlns:a16="http://schemas.microsoft.com/office/drawing/2014/main" id="{B0D3DCAB-F532-4EB7-AF3D-92FB164E5D3E}"/>
                    </a:ext>
                  </a:extLst>
                </p:cNvPr>
                <p:cNvSpPr/>
                <p:nvPr/>
              </p:nvSpPr>
              <p:spPr>
                <a:xfrm rot="20700000">
                  <a:off x="58786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8" name="円/楕円 840">
                  <a:extLst>
                    <a:ext uri="{FF2B5EF4-FFF2-40B4-BE49-F238E27FC236}">
                      <a16:creationId xmlns:a16="http://schemas.microsoft.com/office/drawing/2014/main" id="{362904B7-701B-4A33-8D20-4EBC1762B0D2}"/>
                    </a:ext>
                  </a:extLst>
                </p:cNvPr>
                <p:cNvSpPr/>
                <p:nvPr/>
              </p:nvSpPr>
              <p:spPr>
                <a:xfrm>
                  <a:off x="743394" y="3428814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9" name="楕円 11">
                  <a:extLst>
                    <a:ext uri="{FF2B5EF4-FFF2-40B4-BE49-F238E27FC236}">
                      <a16:creationId xmlns:a16="http://schemas.microsoft.com/office/drawing/2014/main" id="{131AD990-19EF-47BF-B9C8-89F3085B9B14}"/>
                    </a:ext>
                  </a:extLst>
                </p:cNvPr>
                <p:cNvSpPr/>
                <p:nvPr/>
              </p:nvSpPr>
              <p:spPr bwMode="auto">
                <a:xfrm>
                  <a:off x="1161747" y="4383746"/>
                  <a:ext cx="264969" cy="97331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0" name="楕円 649">
                  <a:extLst>
                    <a:ext uri="{FF2B5EF4-FFF2-40B4-BE49-F238E27FC236}">
                      <a16:creationId xmlns:a16="http://schemas.microsoft.com/office/drawing/2014/main" id="{6BBE7B33-B4EF-4738-99FA-48ADB62CC4BB}"/>
                    </a:ext>
                  </a:extLst>
                </p:cNvPr>
                <p:cNvSpPr/>
                <p:nvPr/>
              </p:nvSpPr>
              <p:spPr bwMode="auto">
                <a:xfrm>
                  <a:off x="920510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204D97CF-B330-4E37-90CD-5123D545010A}"/>
                    </a:ext>
                  </a:extLst>
                </p:cNvPr>
                <p:cNvSpPr/>
                <p:nvPr/>
              </p:nvSpPr>
              <p:spPr bwMode="auto">
                <a:xfrm>
                  <a:off x="1525348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2" name="楕円 651">
                  <a:extLst>
                    <a:ext uri="{FF2B5EF4-FFF2-40B4-BE49-F238E27FC236}">
                      <a16:creationId xmlns:a16="http://schemas.microsoft.com/office/drawing/2014/main" id="{8FB4F4EC-AE3C-4D2E-B91F-3004C4D6431F}"/>
                    </a:ext>
                  </a:extLst>
                </p:cNvPr>
                <p:cNvSpPr/>
                <p:nvPr/>
              </p:nvSpPr>
              <p:spPr bwMode="auto">
                <a:xfrm>
                  <a:off x="963026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3" name="楕円 652">
                  <a:extLst>
                    <a:ext uri="{FF2B5EF4-FFF2-40B4-BE49-F238E27FC236}">
                      <a16:creationId xmlns:a16="http://schemas.microsoft.com/office/drawing/2014/main" id="{5971B088-0D8C-4001-8D6B-FB53E43AC95E}"/>
                    </a:ext>
                  </a:extLst>
                </p:cNvPr>
                <p:cNvSpPr/>
                <p:nvPr/>
              </p:nvSpPr>
              <p:spPr bwMode="auto">
                <a:xfrm>
                  <a:off x="1567864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4" name="楕円 11">
                  <a:extLst>
                    <a:ext uri="{FF2B5EF4-FFF2-40B4-BE49-F238E27FC236}">
                      <a16:creationId xmlns:a16="http://schemas.microsoft.com/office/drawing/2014/main" id="{A1B2CAD5-E498-45C1-A08B-DF9B67D86BEF}"/>
                    </a:ext>
                  </a:extLst>
                </p:cNvPr>
                <p:cNvSpPr/>
                <p:nvPr/>
              </p:nvSpPr>
              <p:spPr bwMode="auto">
                <a:xfrm>
                  <a:off x="1232032" y="4265483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5" name="月 654">
                  <a:extLst>
                    <a:ext uri="{FF2B5EF4-FFF2-40B4-BE49-F238E27FC236}">
                      <a16:creationId xmlns:a16="http://schemas.microsoft.com/office/drawing/2014/main" id="{F7AB09FE-E783-4870-9C91-32B2B1CC1CCC}"/>
                    </a:ext>
                  </a:extLst>
                </p:cNvPr>
                <p:cNvSpPr/>
                <p:nvPr/>
              </p:nvSpPr>
              <p:spPr bwMode="auto">
                <a:xfrm rot="5400000">
                  <a:off x="952209" y="3670452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56" name="月 655">
                  <a:extLst>
                    <a:ext uri="{FF2B5EF4-FFF2-40B4-BE49-F238E27FC236}">
                      <a16:creationId xmlns:a16="http://schemas.microsoft.com/office/drawing/2014/main" id="{916B84E1-D97D-41D8-8BBD-7ED91D239CE5}"/>
                    </a:ext>
                  </a:extLst>
                </p:cNvPr>
                <p:cNvSpPr/>
                <p:nvPr/>
              </p:nvSpPr>
              <p:spPr bwMode="auto">
                <a:xfrm rot="5400000">
                  <a:off x="1546104" y="3670454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634" name="月 633">
                <a:extLst>
                  <a:ext uri="{FF2B5EF4-FFF2-40B4-BE49-F238E27FC236}">
                    <a16:creationId xmlns:a16="http://schemas.microsoft.com/office/drawing/2014/main" id="{129A24BA-1A53-4725-B9A7-F11E8706130A}"/>
                  </a:ext>
                </a:extLst>
              </p:cNvPr>
              <p:cNvSpPr/>
              <p:nvPr/>
            </p:nvSpPr>
            <p:spPr bwMode="auto">
              <a:xfrm>
                <a:off x="-402392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35" name="月 634">
                <a:extLst>
                  <a:ext uri="{FF2B5EF4-FFF2-40B4-BE49-F238E27FC236}">
                    <a16:creationId xmlns:a16="http://schemas.microsoft.com/office/drawing/2014/main" id="{5BF4556D-F53B-4C44-9150-A6C6FAB07294}"/>
                  </a:ext>
                </a:extLst>
              </p:cNvPr>
              <p:cNvSpPr/>
              <p:nvPr/>
            </p:nvSpPr>
            <p:spPr bwMode="auto">
              <a:xfrm flipH="1">
                <a:off x="-276169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36" name="グループ化 635">
                <a:extLst>
                  <a:ext uri="{FF2B5EF4-FFF2-40B4-BE49-F238E27FC236}">
                    <a16:creationId xmlns:a16="http://schemas.microsoft.com/office/drawing/2014/main" id="{7B0D39AA-A3FB-473A-A6CF-12E53B86D39B}"/>
                  </a:ext>
                </a:extLst>
              </p:cNvPr>
              <p:cNvGrpSpPr/>
              <p:nvPr/>
            </p:nvGrpSpPr>
            <p:grpSpPr>
              <a:xfrm>
                <a:off x="-3928709" y="566750"/>
                <a:ext cx="1239145" cy="552520"/>
                <a:chOff x="-3928709" y="566750"/>
                <a:chExt cx="1239145" cy="552520"/>
              </a:xfrm>
            </p:grpSpPr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FA66C43A-E838-4622-849B-E2FAA5CEF8AF}"/>
                    </a:ext>
                  </a:extLst>
                </p:cNvPr>
                <p:cNvSpPr/>
                <p:nvPr/>
              </p:nvSpPr>
              <p:spPr bwMode="auto">
                <a:xfrm>
                  <a:off x="-3294480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CEA8EF5C-8CA2-404D-9DDA-B2EA562B1679}"/>
                    </a:ext>
                  </a:extLst>
                </p:cNvPr>
                <p:cNvSpPr/>
                <p:nvPr/>
              </p:nvSpPr>
              <p:spPr bwMode="auto">
                <a:xfrm flipH="1">
                  <a:off x="-3825803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CD78785C-FD23-4995-80AA-16F23D3E22DE}"/>
                    </a:ext>
                  </a:extLst>
                </p:cNvPr>
                <p:cNvSpPr/>
                <p:nvPr/>
              </p:nvSpPr>
              <p:spPr bwMode="auto">
                <a:xfrm>
                  <a:off x="-3889945" y="566750"/>
                  <a:ext cx="1140482" cy="370917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2" name="月 641">
                  <a:extLst>
                    <a:ext uri="{FF2B5EF4-FFF2-40B4-BE49-F238E27FC236}">
                      <a16:creationId xmlns:a16="http://schemas.microsoft.com/office/drawing/2014/main" id="{BFD10B40-A04C-4B51-8470-2262293B6752}"/>
                    </a:ext>
                  </a:extLst>
                </p:cNvPr>
                <p:cNvSpPr/>
                <p:nvPr/>
              </p:nvSpPr>
              <p:spPr bwMode="auto">
                <a:xfrm rot="5400000">
                  <a:off x="-3503891" y="275951"/>
                  <a:ext cx="389510" cy="1239145"/>
                </a:xfrm>
                <a:prstGeom prst="moon">
                  <a:avLst>
                    <a:gd name="adj" fmla="val 38303"/>
                  </a:avLst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B217D6B4-AC5C-4F1E-B26A-CBE24FD55F69}"/>
                  </a:ext>
                </a:extLst>
              </p:cNvPr>
              <p:cNvSpPr/>
              <p:nvPr/>
            </p:nvSpPr>
            <p:spPr bwMode="auto">
              <a:xfrm>
                <a:off x="-3841049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DFB895A3-F2C4-402A-9221-1B9B0D285496}"/>
                  </a:ext>
                </a:extLst>
              </p:cNvPr>
              <p:cNvSpPr/>
              <p:nvPr/>
            </p:nvSpPr>
            <p:spPr bwMode="auto">
              <a:xfrm>
                <a:off x="-2921886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581AFEC5-86BC-4E99-A89C-CD75594A154B}"/>
                </a:ext>
              </a:extLst>
            </p:cNvPr>
            <p:cNvGrpSpPr/>
            <p:nvPr/>
          </p:nvGrpSpPr>
          <p:grpSpPr>
            <a:xfrm rot="19680815">
              <a:off x="-659871" y="1671092"/>
              <a:ext cx="1029866" cy="1114911"/>
              <a:chOff x="3535136" y="5569681"/>
              <a:chExt cx="1001553" cy="1077514"/>
            </a:xfrm>
          </p:grpSpPr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95A7EE58-2716-45CB-8E11-83F05DD848CE}"/>
                  </a:ext>
                </a:extLst>
              </p:cNvPr>
              <p:cNvSpPr/>
              <p:nvPr/>
            </p:nvSpPr>
            <p:spPr>
              <a:xfrm rot="1800000">
                <a:off x="3676362" y="5770601"/>
                <a:ext cx="860327" cy="876594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195681"/>
                  <a:gd name="connsiteY0" fmla="*/ 11448 h 1105061"/>
                  <a:gd name="connsiteX1" fmla="*/ 253351 w 1195681"/>
                  <a:gd name="connsiteY1" fmla="*/ 30730 h 1105061"/>
                  <a:gd name="connsiteX2" fmla="*/ 381206 w 1195681"/>
                  <a:gd name="connsiteY2" fmla="*/ 206736 h 1105061"/>
                  <a:gd name="connsiteX3" fmla="*/ 442231 w 1195681"/>
                  <a:gd name="connsiteY3" fmla="*/ 221633 h 1105061"/>
                  <a:gd name="connsiteX4" fmla="*/ 547816 w 1195681"/>
                  <a:gd name="connsiteY4" fmla="*/ 281127 h 1105061"/>
                  <a:gd name="connsiteX5" fmla="*/ 570565 w 1195681"/>
                  <a:gd name="connsiteY5" fmla="*/ 307131 h 1105061"/>
                  <a:gd name="connsiteX6" fmla="*/ 1184400 w 1195681"/>
                  <a:gd name="connsiteY6" fmla="*/ 883409 h 1105061"/>
                  <a:gd name="connsiteX7" fmla="*/ 931383 w 1195681"/>
                  <a:gd name="connsiteY7" fmla="*/ 1091108 h 1105061"/>
                  <a:gd name="connsiteX8" fmla="*/ 470898 w 1195681"/>
                  <a:gd name="connsiteY8" fmla="*/ 533274 h 1105061"/>
                  <a:gd name="connsiteX9" fmla="*/ 416052 w 1195681"/>
                  <a:gd name="connsiteY9" fmla="*/ 556215 h 1105061"/>
                  <a:gd name="connsiteX10" fmla="*/ 299481 w 1195681"/>
                  <a:gd name="connsiteY10" fmla="*/ 570817 h 1105061"/>
                  <a:gd name="connsiteX11" fmla="*/ 0 w 1195681"/>
                  <a:gd name="connsiteY11" fmla="*/ 385012 h 1105061"/>
                  <a:gd name="connsiteX12" fmla="*/ 87716 w 1195681"/>
                  <a:gd name="connsiteY12" fmla="*/ 253628 h 1105061"/>
                  <a:gd name="connsiteX13" fmla="*/ 182909 w 1195681"/>
                  <a:gd name="connsiteY13" fmla="*/ 213808 h 1105061"/>
                  <a:gd name="connsiteX14" fmla="*/ 203338 w 1195681"/>
                  <a:gd name="connsiteY14" fmla="*/ 211250 h 1105061"/>
                  <a:gd name="connsiteX15" fmla="*/ 141229 w 1195681"/>
                  <a:gd name="connsiteY15" fmla="*/ 95463 h 1105061"/>
                  <a:gd name="connsiteX16" fmla="*/ 167471 w 1195681"/>
                  <a:gd name="connsiteY16" fmla="*/ 11448 h 1105061"/>
                  <a:gd name="connsiteX0" fmla="*/ 167471 w 1191241"/>
                  <a:gd name="connsiteY0" fmla="*/ 11448 h 931305"/>
                  <a:gd name="connsiteX1" fmla="*/ 253351 w 1191241"/>
                  <a:gd name="connsiteY1" fmla="*/ 30730 h 931305"/>
                  <a:gd name="connsiteX2" fmla="*/ 381206 w 1191241"/>
                  <a:gd name="connsiteY2" fmla="*/ 206736 h 931305"/>
                  <a:gd name="connsiteX3" fmla="*/ 442231 w 1191241"/>
                  <a:gd name="connsiteY3" fmla="*/ 221633 h 931305"/>
                  <a:gd name="connsiteX4" fmla="*/ 547816 w 1191241"/>
                  <a:gd name="connsiteY4" fmla="*/ 281127 h 931305"/>
                  <a:gd name="connsiteX5" fmla="*/ 570565 w 1191241"/>
                  <a:gd name="connsiteY5" fmla="*/ 307131 h 931305"/>
                  <a:gd name="connsiteX6" fmla="*/ 1184400 w 1191241"/>
                  <a:gd name="connsiteY6" fmla="*/ 883409 h 931305"/>
                  <a:gd name="connsiteX7" fmla="*/ 772766 w 1191241"/>
                  <a:gd name="connsiteY7" fmla="*/ 783915 h 931305"/>
                  <a:gd name="connsiteX8" fmla="*/ 470898 w 1191241"/>
                  <a:gd name="connsiteY8" fmla="*/ 533274 h 931305"/>
                  <a:gd name="connsiteX9" fmla="*/ 416052 w 1191241"/>
                  <a:gd name="connsiteY9" fmla="*/ 556215 h 931305"/>
                  <a:gd name="connsiteX10" fmla="*/ 299481 w 1191241"/>
                  <a:gd name="connsiteY10" fmla="*/ 570817 h 931305"/>
                  <a:gd name="connsiteX11" fmla="*/ 0 w 1191241"/>
                  <a:gd name="connsiteY11" fmla="*/ 385012 h 931305"/>
                  <a:gd name="connsiteX12" fmla="*/ 87716 w 1191241"/>
                  <a:gd name="connsiteY12" fmla="*/ 253628 h 931305"/>
                  <a:gd name="connsiteX13" fmla="*/ 182909 w 1191241"/>
                  <a:gd name="connsiteY13" fmla="*/ 213808 h 931305"/>
                  <a:gd name="connsiteX14" fmla="*/ 203338 w 1191241"/>
                  <a:gd name="connsiteY14" fmla="*/ 211250 h 931305"/>
                  <a:gd name="connsiteX15" fmla="*/ 141229 w 1191241"/>
                  <a:gd name="connsiteY15" fmla="*/ 95463 h 931305"/>
                  <a:gd name="connsiteX16" fmla="*/ 167471 w 1191241"/>
                  <a:gd name="connsiteY16" fmla="*/ 11448 h 931305"/>
                  <a:gd name="connsiteX0" fmla="*/ 167471 w 912507"/>
                  <a:gd name="connsiteY0" fmla="*/ 11448 h 809878"/>
                  <a:gd name="connsiteX1" fmla="*/ 253351 w 912507"/>
                  <a:gd name="connsiteY1" fmla="*/ 30730 h 809878"/>
                  <a:gd name="connsiteX2" fmla="*/ 381206 w 912507"/>
                  <a:gd name="connsiteY2" fmla="*/ 206736 h 809878"/>
                  <a:gd name="connsiteX3" fmla="*/ 442231 w 912507"/>
                  <a:gd name="connsiteY3" fmla="*/ 221633 h 809878"/>
                  <a:gd name="connsiteX4" fmla="*/ 547816 w 912507"/>
                  <a:gd name="connsiteY4" fmla="*/ 281127 h 809878"/>
                  <a:gd name="connsiteX5" fmla="*/ 570565 w 912507"/>
                  <a:gd name="connsiteY5" fmla="*/ 307131 h 809878"/>
                  <a:gd name="connsiteX6" fmla="*/ 888271 w 912507"/>
                  <a:gd name="connsiteY6" fmla="*/ 670637 h 809878"/>
                  <a:gd name="connsiteX7" fmla="*/ 772766 w 912507"/>
                  <a:gd name="connsiteY7" fmla="*/ 783915 h 809878"/>
                  <a:gd name="connsiteX8" fmla="*/ 470898 w 912507"/>
                  <a:gd name="connsiteY8" fmla="*/ 533274 h 809878"/>
                  <a:gd name="connsiteX9" fmla="*/ 416052 w 912507"/>
                  <a:gd name="connsiteY9" fmla="*/ 556215 h 809878"/>
                  <a:gd name="connsiteX10" fmla="*/ 299481 w 912507"/>
                  <a:gd name="connsiteY10" fmla="*/ 570817 h 809878"/>
                  <a:gd name="connsiteX11" fmla="*/ 0 w 912507"/>
                  <a:gd name="connsiteY11" fmla="*/ 385012 h 809878"/>
                  <a:gd name="connsiteX12" fmla="*/ 87716 w 912507"/>
                  <a:gd name="connsiteY12" fmla="*/ 253628 h 809878"/>
                  <a:gd name="connsiteX13" fmla="*/ 182909 w 912507"/>
                  <a:gd name="connsiteY13" fmla="*/ 213808 h 809878"/>
                  <a:gd name="connsiteX14" fmla="*/ 203338 w 912507"/>
                  <a:gd name="connsiteY14" fmla="*/ 211250 h 809878"/>
                  <a:gd name="connsiteX15" fmla="*/ 141229 w 912507"/>
                  <a:gd name="connsiteY15" fmla="*/ 95463 h 809878"/>
                  <a:gd name="connsiteX16" fmla="*/ 167471 w 912507"/>
                  <a:gd name="connsiteY16" fmla="*/ 11448 h 809878"/>
                  <a:gd name="connsiteX0" fmla="*/ 167471 w 905127"/>
                  <a:gd name="connsiteY0" fmla="*/ 11448 h 808093"/>
                  <a:gd name="connsiteX1" fmla="*/ 253351 w 905127"/>
                  <a:gd name="connsiteY1" fmla="*/ 30730 h 808093"/>
                  <a:gd name="connsiteX2" fmla="*/ 381206 w 905127"/>
                  <a:gd name="connsiteY2" fmla="*/ 206736 h 808093"/>
                  <a:gd name="connsiteX3" fmla="*/ 442231 w 905127"/>
                  <a:gd name="connsiteY3" fmla="*/ 221633 h 808093"/>
                  <a:gd name="connsiteX4" fmla="*/ 547816 w 905127"/>
                  <a:gd name="connsiteY4" fmla="*/ 281127 h 808093"/>
                  <a:gd name="connsiteX5" fmla="*/ 570565 w 905127"/>
                  <a:gd name="connsiteY5" fmla="*/ 307131 h 808093"/>
                  <a:gd name="connsiteX6" fmla="*/ 888271 w 905127"/>
                  <a:gd name="connsiteY6" fmla="*/ 670637 h 808093"/>
                  <a:gd name="connsiteX7" fmla="*/ 718371 w 905127"/>
                  <a:gd name="connsiteY7" fmla="*/ 781636 h 808093"/>
                  <a:gd name="connsiteX8" fmla="*/ 470898 w 905127"/>
                  <a:gd name="connsiteY8" fmla="*/ 533274 h 808093"/>
                  <a:gd name="connsiteX9" fmla="*/ 416052 w 905127"/>
                  <a:gd name="connsiteY9" fmla="*/ 556215 h 808093"/>
                  <a:gd name="connsiteX10" fmla="*/ 299481 w 905127"/>
                  <a:gd name="connsiteY10" fmla="*/ 570817 h 808093"/>
                  <a:gd name="connsiteX11" fmla="*/ 0 w 905127"/>
                  <a:gd name="connsiteY11" fmla="*/ 385012 h 808093"/>
                  <a:gd name="connsiteX12" fmla="*/ 87716 w 905127"/>
                  <a:gd name="connsiteY12" fmla="*/ 253628 h 808093"/>
                  <a:gd name="connsiteX13" fmla="*/ 182909 w 905127"/>
                  <a:gd name="connsiteY13" fmla="*/ 213808 h 808093"/>
                  <a:gd name="connsiteX14" fmla="*/ 203338 w 905127"/>
                  <a:gd name="connsiteY14" fmla="*/ 211250 h 808093"/>
                  <a:gd name="connsiteX15" fmla="*/ 141229 w 905127"/>
                  <a:gd name="connsiteY15" fmla="*/ 95463 h 808093"/>
                  <a:gd name="connsiteX16" fmla="*/ 167471 w 905127"/>
                  <a:gd name="connsiteY16" fmla="*/ 11448 h 808093"/>
                  <a:gd name="connsiteX0" fmla="*/ 167471 w 899262"/>
                  <a:gd name="connsiteY0" fmla="*/ 11448 h 845773"/>
                  <a:gd name="connsiteX1" fmla="*/ 253351 w 899262"/>
                  <a:gd name="connsiteY1" fmla="*/ 30730 h 845773"/>
                  <a:gd name="connsiteX2" fmla="*/ 381206 w 899262"/>
                  <a:gd name="connsiteY2" fmla="*/ 206736 h 845773"/>
                  <a:gd name="connsiteX3" fmla="*/ 442231 w 899262"/>
                  <a:gd name="connsiteY3" fmla="*/ 221633 h 845773"/>
                  <a:gd name="connsiteX4" fmla="*/ 547816 w 899262"/>
                  <a:gd name="connsiteY4" fmla="*/ 281127 h 845773"/>
                  <a:gd name="connsiteX5" fmla="*/ 570565 w 899262"/>
                  <a:gd name="connsiteY5" fmla="*/ 307131 h 845773"/>
                  <a:gd name="connsiteX6" fmla="*/ 888271 w 899262"/>
                  <a:gd name="connsiteY6" fmla="*/ 670637 h 845773"/>
                  <a:gd name="connsiteX7" fmla="*/ 628739 w 899262"/>
                  <a:gd name="connsiteY7" fmla="*/ 826904 h 845773"/>
                  <a:gd name="connsiteX8" fmla="*/ 470898 w 899262"/>
                  <a:gd name="connsiteY8" fmla="*/ 533274 h 845773"/>
                  <a:gd name="connsiteX9" fmla="*/ 416052 w 899262"/>
                  <a:gd name="connsiteY9" fmla="*/ 556215 h 845773"/>
                  <a:gd name="connsiteX10" fmla="*/ 299481 w 899262"/>
                  <a:gd name="connsiteY10" fmla="*/ 570817 h 845773"/>
                  <a:gd name="connsiteX11" fmla="*/ 0 w 899262"/>
                  <a:gd name="connsiteY11" fmla="*/ 385012 h 845773"/>
                  <a:gd name="connsiteX12" fmla="*/ 87716 w 899262"/>
                  <a:gd name="connsiteY12" fmla="*/ 253628 h 845773"/>
                  <a:gd name="connsiteX13" fmla="*/ 182909 w 899262"/>
                  <a:gd name="connsiteY13" fmla="*/ 213808 h 845773"/>
                  <a:gd name="connsiteX14" fmla="*/ 203338 w 899262"/>
                  <a:gd name="connsiteY14" fmla="*/ 211250 h 845773"/>
                  <a:gd name="connsiteX15" fmla="*/ 141229 w 899262"/>
                  <a:gd name="connsiteY15" fmla="*/ 95463 h 845773"/>
                  <a:gd name="connsiteX16" fmla="*/ 167471 w 899262"/>
                  <a:gd name="connsiteY16" fmla="*/ 11448 h 845773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570565 w 860328"/>
                  <a:gd name="connsiteY5" fmla="*/ 307131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0328" h="876595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5776" y="249675"/>
                      <a:pt x="552686" y="274387"/>
                    </a:cubicBezTo>
                    <a:cubicBezTo>
                      <a:pt x="607243" y="309237"/>
                      <a:pt x="618307" y="328770"/>
                      <a:pt x="649240" y="376623"/>
                    </a:cubicBezTo>
                    <a:lnTo>
                      <a:pt x="847227" y="784360"/>
                    </a:lnTo>
                    <a:cubicBezTo>
                      <a:pt x="907363" y="915023"/>
                      <a:pt x="747656" y="885260"/>
                      <a:pt x="628739" y="826904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776862BC-E9A5-4563-A550-AB61F454472B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626" name="四角形: 角を丸くする 89">
                  <a:extLst>
                    <a:ext uri="{FF2B5EF4-FFF2-40B4-BE49-F238E27FC236}">
                      <a16:creationId xmlns:a16="http://schemas.microsoft.com/office/drawing/2014/main" id="{0A2356E4-707C-4D21-9291-4FF399FF1F8F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7" name="四角形: 角を丸くする 148">
                  <a:extLst>
                    <a:ext uri="{FF2B5EF4-FFF2-40B4-BE49-F238E27FC236}">
                      <a16:creationId xmlns:a16="http://schemas.microsoft.com/office/drawing/2014/main" id="{CF8CE460-445B-44C5-81F2-66EEE6DE39AF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8" name="四角形: 角を丸くする 149">
                  <a:extLst>
                    <a:ext uri="{FF2B5EF4-FFF2-40B4-BE49-F238E27FC236}">
                      <a16:creationId xmlns:a16="http://schemas.microsoft.com/office/drawing/2014/main" id="{80AD6B7E-B77E-45AB-86D3-E5456A618AE4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9" name="四角形: 角を丸くする 150">
                  <a:extLst>
                    <a:ext uri="{FF2B5EF4-FFF2-40B4-BE49-F238E27FC236}">
                      <a16:creationId xmlns:a16="http://schemas.microsoft.com/office/drawing/2014/main" id="{F897CAA5-E51D-45B4-9AF0-8AA7DFEE8209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0" name="楕円 629">
                  <a:extLst>
                    <a:ext uri="{FF2B5EF4-FFF2-40B4-BE49-F238E27FC236}">
                      <a16:creationId xmlns:a16="http://schemas.microsoft.com/office/drawing/2014/main" id="{99637F53-9680-49B4-974F-9B681BB57D2A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608" name="片側の 2 つの角を丸めた四角形 151">
              <a:extLst>
                <a:ext uri="{FF2B5EF4-FFF2-40B4-BE49-F238E27FC236}">
                  <a16:creationId xmlns:a16="http://schemas.microsoft.com/office/drawing/2014/main" id="{502B2AFC-CED5-4491-9C83-898ADA5668E8}"/>
                </a:ext>
              </a:extLst>
            </p:cNvPr>
            <p:cNvSpPr/>
            <p:nvPr/>
          </p:nvSpPr>
          <p:spPr>
            <a:xfrm rot="9760512">
              <a:off x="222137" y="2473896"/>
              <a:ext cx="352869" cy="921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09" name="台形 608">
              <a:extLst>
                <a:ext uri="{FF2B5EF4-FFF2-40B4-BE49-F238E27FC236}">
                  <a16:creationId xmlns:a16="http://schemas.microsoft.com/office/drawing/2014/main" id="{90C847A9-1C30-45E0-8449-69AD4E043C33}"/>
                </a:ext>
              </a:extLst>
            </p:cNvPr>
            <p:cNvSpPr/>
            <p:nvPr/>
          </p:nvSpPr>
          <p:spPr bwMode="auto">
            <a:xfrm rot="20389198">
              <a:off x="3344" y="2322020"/>
              <a:ext cx="459514" cy="301166"/>
            </a:xfrm>
            <a:prstGeom prst="trapezoid">
              <a:avLst>
                <a:gd name="adj" fmla="val 17264"/>
              </a:avLst>
            </a:prstGeom>
            <a:solidFill>
              <a:srgbClr val="FFCC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10" name="楕円 609">
              <a:extLst>
                <a:ext uri="{FF2B5EF4-FFF2-40B4-BE49-F238E27FC236}">
                  <a16:creationId xmlns:a16="http://schemas.microsoft.com/office/drawing/2014/main" id="{5E3E008C-7F74-4B55-A172-0A84DB640D71}"/>
                </a:ext>
              </a:extLst>
            </p:cNvPr>
            <p:cNvSpPr/>
            <p:nvPr/>
          </p:nvSpPr>
          <p:spPr bwMode="auto">
            <a:xfrm>
              <a:off x="-1416044" y="1447865"/>
              <a:ext cx="1680426" cy="90193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11" name="楕円 610">
              <a:extLst>
                <a:ext uri="{FF2B5EF4-FFF2-40B4-BE49-F238E27FC236}">
                  <a16:creationId xmlns:a16="http://schemas.microsoft.com/office/drawing/2014/main" id="{2431555C-D930-4034-8FD8-7242508A9E35}"/>
                </a:ext>
              </a:extLst>
            </p:cNvPr>
            <p:cNvSpPr/>
            <p:nvPr/>
          </p:nvSpPr>
          <p:spPr bwMode="auto">
            <a:xfrm>
              <a:off x="-1458242" y="1347711"/>
              <a:ext cx="1764822" cy="937138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12" name="楕円 611">
              <a:extLst>
                <a:ext uri="{FF2B5EF4-FFF2-40B4-BE49-F238E27FC236}">
                  <a16:creationId xmlns:a16="http://schemas.microsoft.com/office/drawing/2014/main" id="{7BE1369B-ED25-407D-81A9-D6C63701147C}"/>
                </a:ext>
              </a:extLst>
            </p:cNvPr>
            <p:cNvSpPr/>
            <p:nvPr/>
          </p:nvSpPr>
          <p:spPr bwMode="auto">
            <a:xfrm>
              <a:off x="-1346194" y="1407606"/>
              <a:ext cx="1540726" cy="81814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75000"/>
                    <a:shade val="30000"/>
                    <a:satMod val="11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91709FA6-D24E-4D46-A50B-AAA3CB078D87}"/>
                </a:ext>
              </a:extLst>
            </p:cNvPr>
            <p:cNvGrpSpPr/>
            <p:nvPr/>
          </p:nvGrpSpPr>
          <p:grpSpPr>
            <a:xfrm>
              <a:off x="-1214698" y="1285524"/>
              <a:ext cx="1322648" cy="1003664"/>
              <a:chOff x="-1278198" y="3084490"/>
              <a:chExt cx="1449648" cy="1100036"/>
            </a:xfrm>
          </p:grpSpPr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09D160A3-203F-4985-9134-2A383963C161}"/>
                  </a:ext>
                </a:extLst>
              </p:cNvPr>
              <p:cNvGrpSpPr/>
              <p:nvPr/>
            </p:nvGrpSpPr>
            <p:grpSpPr>
              <a:xfrm>
                <a:off x="-1278198" y="3107532"/>
                <a:ext cx="1449648" cy="759652"/>
                <a:chOff x="-2758937" y="2821024"/>
                <a:chExt cx="1738554" cy="911046"/>
              </a:xfrm>
            </p:grpSpPr>
            <p:sp>
              <p:nvSpPr>
                <p:cNvPr id="622" name="楕円 621">
                  <a:extLst>
                    <a:ext uri="{FF2B5EF4-FFF2-40B4-BE49-F238E27FC236}">
                      <a16:creationId xmlns:a16="http://schemas.microsoft.com/office/drawing/2014/main" id="{621E7B18-8856-4FE1-925B-77573F901F5A}"/>
                    </a:ext>
                  </a:extLst>
                </p:cNvPr>
                <p:cNvSpPr/>
                <p:nvPr/>
              </p:nvSpPr>
              <p:spPr bwMode="auto">
                <a:xfrm>
                  <a:off x="-2758937" y="2821024"/>
                  <a:ext cx="1738554" cy="91104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AEDEF">
                        <a:lumMod val="75000"/>
                      </a:srgbClr>
                    </a:gs>
                    <a:gs pos="100000">
                      <a:srgbClr val="FFFFFF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3" name="楕円 622">
                  <a:extLst>
                    <a:ext uri="{FF2B5EF4-FFF2-40B4-BE49-F238E27FC236}">
                      <a16:creationId xmlns:a16="http://schemas.microsoft.com/office/drawing/2014/main" id="{359E4650-941A-4030-AF3A-6E0F7073E1E2}"/>
                    </a:ext>
                  </a:extLst>
                </p:cNvPr>
                <p:cNvSpPr/>
                <p:nvPr/>
              </p:nvSpPr>
              <p:spPr bwMode="auto">
                <a:xfrm>
                  <a:off x="-2527616" y="2975208"/>
                  <a:ext cx="1275912" cy="576407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AEDEF">
                        <a:lumMod val="75000"/>
                      </a:srgbClr>
                    </a:gs>
                    <a:gs pos="100000">
                      <a:srgbClr val="FFFFFF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DC9DB10F-A6FA-4DC9-BCB4-A512D59D9287}"/>
                  </a:ext>
                </a:extLst>
              </p:cNvPr>
              <p:cNvSpPr/>
              <p:nvPr/>
            </p:nvSpPr>
            <p:spPr bwMode="auto">
              <a:xfrm>
                <a:off x="-1159136" y="3107532"/>
                <a:ext cx="1211524" cy="540420"/>
              </a:xfrm>
              <a:custGeom>
                <a:avLst/>
                <a:gdLst>
                  <a:gd name="connsiteX0" fmla="*/ 743845 w 1487690"/>
                  <a:gd name="connsiteY0" fmla="*/ 0 h 441388"/>
                  <a:gd name="connsiteX1" fmla="*/ 1451701 w 1487690"/>
                  <a:gd name="connsiteY1" fmla="*/ 176966 h 441388"/>
                  <a:gd name="connsiteX2" fmla="*/ 1487690 w 1487690"/>
                  <a:gd name="connsiteY2" fmla="*/ 220694 h 441388"/>
                  <a:gd name="connsiteX3" fmla="*/ 1451701 w 1487690"/>
                  <a:gd name="connsiteY3" fmla="*/ 264422 h 441388"/>
                  <a:gd name="connsiteX4" fmla="*/ 743845 w 1487690"/>
                  <a:gd name="connsiteY4" fmla="*/ 441388 h 441388"/>
                  <a:gd name="connsiteX5" fmla="*/ 35989 w 1487690"/>
                  <a:gd name="connsiteY5" fmla="*/ 264422 h 441388"/>
                  <a:gd name="connsiteX6" fmla="*/ 0 w 1487690"/>
                  <a:gd name="connsiteY6" fmla="*/ 220694 h 441388"/>
                  <a:gd name="connsiteX7" fmla="*/ 35989 w 1487690"/>
                  <a:gd name="connsiteY7" fmla="*/ 176966 h 441388"/>
                  <a:gd name="connsiteX8" fmla="*/ 743845 w 1487690"/>
                  <a:gd name="connsiteY8" fmla="*/ 0 h 441388"/>
                  <a:gd name="connsiteX0" fmla="*/ 748607 w 1487690"/>
                  <a:gd name="connsiteY0" fmla="*/ 0 h 617601"/>
                  <a:gd name="connsiteX1" fmla="*/ 1451701 w 1487690"/>
                  <a:gd name="connsiteY1" fmla="*/ 353179 h 617601"/>
                  <a:gd name="connsiteX2" fmla="*/ 1487690 w 1487690"/>
                  <a:gd name="connsiteY2" fmla="*/ 396907 h 617601"/>
                  <a:gd name="connsiteX3" fmla="*/ 1451701 w 1487690"/>
                  <a:gd name="connsiteY3" fmla="*/ 440635 h 617601"/>
                  <a:gd name="connsiteX4" fmla="*/ 743845 w 1487690"/>
                  <a:gd name="connsiteY4" fmla="*/ 617601 h 617601"/>
                  <a:gd name="connsiteX5" fmla="*/ 35989 w 1487690"/>
                  <a:gd name="connsiteY5" fmla="*/ 440635 h 617601"/>
                  <a:gd name="connsiteX6" fmla="*/ 0 w 1487690"/>
                  <a:gd name="connsiteY6" fmla="*/ 396907 h 617601"/>
                  <a:gd name="connsiteX7" fmla="*/ 35989 w 1487690"/>
                  <a:gd name="connsiteY7" fmla="*/ 353179 h 617601"/>
                  <a:gd name="connsiteX8" fmla="*/ 748607 w 1487690"/>
                  <a:gd name="connsiteY8" fmla="*/ 0 h 617601"/>
                  <a:gd name="connsiteX0" fmla="*/ 748607 w 1487690"/>
                  <a:gd name="connsiteY0" fmla="*/ 0 h 617601"/>
                  <a:gd name="connsiteX1" fmla="*/ 1451701 w 1487690"/>
                  <a:gd name="connsiteY1" fmla="*/ 353179 h 617601"/>
                  <a:gd name="connsiteX2" fmla="*/ 1487690 w 1487690"/>
                  <a:gd name="connsiteY2" fmla="*/ 396907 h 617601"/>
                  <a:gd name="connsiteX3" fmla="*/ 1451701 w 1487690"/>
                  <a:gd name="connsiteY3" fmla="*/ 440635 h 617601"/>
                  <a:gd name="connsiteX4" fmla="*/ 743845 w 1487690"/>
                  <a:gd name="connsiteY4" fmla="*/ 617601 h 617601"/>
                  <a:gd name="connsiteX5" fmla="*/ 35989 w 1487690"/>
                  <a:gd name="connsiteY5" fmla="*/ 440635 h 617601"/>
                  <a:gd name="connsiteX6" fmla="*/ 0 w 1487690"/>
                  <a:gd name="connsiteY6" fmla="*/ 396907 h 617601"/>
                  <a:gd name="connsiteX7" fmla="*/ 35989 w 1487690"/>
                  <a:gd name="connsiteY7" fmla="*/ 353179 h 617601"/>
                  <a:gd name="connsiteX8" fmla="*/ 748607 w 1487690"/>
                  <a:gd name="connsiteY8" fmla="*/ 0 h 617601"/>
                  <a:gd name="connsiteX0" fmla="*/ 743844 w 1487690"/>
                  <a:gd name="connsiteY0" fmla="*/ 0 h 550926"/>
                  <a:gd name="connsiteX1" fmla="*/ 1451701 w 1487690"/>
                  <a:gd name="connsiteY1" fmla="*/ 286504 h 550926"/>
                  <a:gd name="connsiteX2" fmla="*/ 1487690 w 1487690"/>
                  <a:gd name="connsiteY2" fmla="*/ 330232 h 550926"/>
                  <a:gd name="connsiteX3" fmla="*/ 1451701 w 1487690"/>
                  <a:gd name="connsiteY3" fmla="*/ 373960 h 550926"/>
                  <a:gd name="connsiteX4" fmla="*/ 743845 w 1487690"/>
                  <a:gd name="connsiteY4" fmla="*/ 550926 h 550926"/>
                  <a:gd name="connsiteX5" fmla="*/ 35989 w 1487690"/>
                  <a:gd name="connsiteY5" fmla="*/ 373960 h 550926"/>
                  <a:gd name="connsiteX6" fmla="*/ 0 w 1487690"/>
                  <a:gd name="connsiteY6" fmla="*/ 330232 h 550926"/>
                  <a:gd name="connsiteX7" fmla="*/ 35989 w 1487690"/>
                  <a:gd name="connsiteY7" fmla="*/ 286504 h 550926"/>
                  <a:gd name="connsiteX8" fmla="*/ 743844 w 1487690"/>
                  <a:gd name="connsiteY8" fmla="*/ 0 h 550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87690" h="550926">
                    <a:moveTo>
                      <a:pt x="743844" y="0"/>
                    </a:moveTo>
                    <a:cubicBezTo>
                      <a:pt x="1119204" y="0"/>
                      <a:pt x="1335078" y="182508"/>
                      <a:pt x="1451701" y="286504"/>
                    </a:cubicBezTo>
                    <a:lnTo>
                      <a:pt x="1487690" y="330232"/>
                    </a:lnTo>
                    <a:lnTo>
                      <a:pt x="1451701" y="373960"/>
                    </a:lnTo>
                    <a:cubicBezTo>
                      <a:pt x="1335078" y="477956"/>
                      <a:pt x="1062055" y="550926"/>
                      <a:pt x="743845" y="550926"/>
                    </a:cubicBezTo>
                    <a:cubicBezTo>
                      <a:pt x="425635" y="550926"/>
                      <a:pt x="152612" y="477956"/>
                      <a:pt x="35989" y="373960"/>
                    </a:cubicBezTo>
                    <a:lnTo>
                      <a:pt x="0" y="330232"/>
                    </a:lnTo>
                    <a:lnTo>
                      <a:pt x="35989" y="286504"/>
                    </a:lnTo>
                    <a:cubicBezTo>
                      <a:pt x="152612" y="182508"/>
                      <a:pt x="368484" y="0"/>
                      <a:pt x="743844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6" name="楕円 670">
                <a:extLst>
                  <a:ext uri="{FF2B5EF4-FFF2-40B4-BE49-F238E27FC236}">
                    <a16:creationId xmlns:a16="http://schemas.microsoft.com/office/drawing/2014/main" id="{D4535ABA-E633-4A6B-B3A9-C150DEA02B1A}"/>
                  </a:ext>
                </a:extLst>
              </p:cNvPr>
              <p:cNvSpPr/>
              <p:nvPr/>
            </p:nvSpPr>
            <p:spPr bwMode="auto">
              <a:xfrm>
                <a:off x="-763448" y="3084490"/>
                <a:ext cx="444624" cy="568075"/>
              </a:xfrm>
              <a:custGeom>
                <a:avLst/>
                <a:gdLst>
                  <a:gd name="connsiteX0" fmla="*/ 0 w 416186"/>
                  <a:gd name="connsiteY0" fmla="*/ 88173 h 176346"/>
                  <a:gd name="connsiteX1" fmla="*/ 208093 w 416186"/>
                  <a:gd name="connsiteY1" fmla="*/ 0 h 176346"/>
                  <a:gd name="connsiteX2" fmla="*/ 416186 w 416186"/>
                  <a:gd name="connsiteY2" fmla="*/ 88173 h 176346"/>
                  <a:gd name="connsiteX3" fmla="*/ 208093 w 416186"/>
                  <a:gd name="connsiteY3" fmla="*/ 176346 h 176346"/>
                  <a:gd name="connsiteX4" fmla="*/ 0 w 416186"/>
                  <a:gd name="connsiteY4" fmla="*/ 88173 h 176346"/>
                  <a:gd name="connsiteX0" fmla="*/ 11 w 416197"/>
                  <a:gd name="connsiteY0" fmla="*/ 88260 h 566958"/>
                  <a:gd name="connsiteX1" fmla="*/ 208104 w 416197"/>
                  <a:gd name="connsiteY1" fmla="*/ 87 h 566958"/>
                  <a:gd name="connsiteX2" fmla="*/ 416197 w 416197"/>
                  <a:gd name="connsiteY2" fmla="*/ 88260 h 566958"/>
                  <a:gd name="connsiteX3" fmla="*/ 215248 w 416197"/>
                  <a:gd name="connsiteY3" fmla="*/ 566958 h 566958"/>
                  <a:gd name="connsiteX4" fmla="*/ 11 w 416197"/>
                  <a:gd name="connsiteY4" fmla="*/ 88260 h 566958"/>
                  <a:gd name="connsiteX0" fmla="*/ 6 w 437623"/>
                  <a:gd name="connsiteY0" fmla="*/ 151454 h 568474"/>
                  <a:gd name="connsiteX1" fmla="*/ 229530 w 437623"/>
                  <a:gd name="connsiteY1" fmla="*/ 1369 h 568474"/>
                  <a:gd name="connsiteX2" fmla="*/ 437623 w 437623"/>
                  <a:gd name="connsiteY2" fmla="*/ 89542 h 568474"/>
                  <a:gd name="connsiteX3" fmla="*/ 236674 w 437623"/>
                  <a:gd name="connsiteY3" fmla="*/ 568240 h 568474"/>
                  <a:gd name="connsiteX4" fmla="*/ 6 w 437623"/>
                  <a:gd name="connsiteY4" fmla="*/ 151454 h 568474"/>
                  <a:gd name="connsiteX0" fmla="*/ 323 w 437940"/>
                  <a:gd name="connsiteY0" fmla="*/ 151454 h 568474"/>
                  <a:gd name="connsiteX1" fmla="*/ 191747 w 437940"/>
                  <a:gd name="connsiteY1" fmla="*/ 1369 h 568474"/>
                  <a:gd name="connsiteX2" fmla="*/ 437940 w 437940"/>
                  <a:gd name="connsiteY2" fmla="*/ 89542 h 568474"/>
                  <a:gd name="connsiteX3" fmla="*/ 236991 w 437940"/>
                  <a:gd name="connsiteY3" fmla="*/ 568240 h 568474"/>
                  <a:gd name="connsiteX4" fmla="*/ 323 w 437940"/>
                  <a:gd name="connsiteY4" fmla="*/ 151454 h 568474"/>
                  <a:gd name="connsiteX0" fmla="*/ 657 w 438274"/>
                  <a:gd name="connsiteY0" fmla="*/ 150960 h 567980"/>
                  <a:gd name="connsiteX1" fmla="*/ 192081 w 438274"/>
                  <a:gd name="connsiteY1" fmla="*/ 875 h 567980"/>
                  <a:gd name="connsiteX2" fmla="*/ 438274 w 438274"/>
                  <a:gd name="connsiteY2" fmla="*/ 89048 h 567980"/>
                  <a:gd name="connsiteX3" fmla="*/ 237325 w 438274"/>
                  <a:gd name="connsiteY3" fmla="*/ 567746 h 567980"/>
                  <a:gd name="connsiteX4" fmla="*/ 657 w 438274"/>
                  <a:gd name="connsiteY4" fmla="*/ 150960 h 567980"/>
                  <a:gd name="connsiteX0" fmla="*/ 657 w 441082"/>
                  <a:gd name="connsiteY0" fmla="*/ 151220 h 572300"/>
                  <a:gd name="connsiteX1" fmla="*/ 192081 w 441082"/>
                  <a:gd name="connsiteY1" fmla="*/ 1135 h 572300"/>
                  <a:gd name="connsiteX2" fmla="*/ 438274 w 441082"/>
                  <a:gd name="connsiteY2" fmla="*/ 89308 h 572300"/>
                  <a:gd name="connsiteX3" fmla="*/ 273969 w 441082"/>
                  <a:gd name="connsiteY3" fmla="*/ 351653 h 572300"/>
                  <a:gd name="connsiteX4" fmla="*/ 237325 w 441082"/>
                  <a:gd name="connsiteY4" fmla="*/ 568006 h 572300"/>
                  <a:gd name="connsiteX5" fmla="*/ 657 w 441082"/>
                  <a:gd name="connsiteY5" fmla="*/ 151220 h 572300"/>
                  <a:gd name="connsiteX0" fmla="*/ 657 w 441082"/>
                  <a:gd name="connsiteY0" fmla="*/ 151220 h 568267"/>
                  <a:gd name="connsiteX1" fmla="*/ 192081 w 441082"/>
                  <a:gd name="connsiteY1" fmla="*/ 1135 h 568267"/>
                  <a:gd name="connsiteX2" fmla="*/ 438274 w 441082"/>
                  <a:gd name="connsiteY2" fmla="*/ 89308 h 568267"/>
                  <a:gd name="connsiteX3" fmla="*/ 273969 w 441082"/>
                  <a:gd name="connsiteY3" fmla="*/ 351653 h 568267"/>
                  <a:gd name="connsiteX4" fmla="*/ 237325 w 441082"/>
                  <a:gd name="connsiteY4" fmla="*/ 568006 h 568267"/>
                  <a:gd name="connsiteX5" fmla="*/ 657 w 441082"/>
                  <a:gd name="connsiteY5" fmla="*/ 151220 h 568267"/>
                  <a:gd name="connsiteX0" fmla="*/ 657 w 441323"/>
                  <a:gd name="connsiteY0" fmla="*/ 151220 h 568267"/>
                  <a:gd name="connsiteX1" fmla="*/ 192081 w 441323"/>
                  <a:gd name="connsiteY1" fmla="*/ 1135 h 568267"/>
                  <a:gd name="connsiteX2" fmla="*/ 438274 w 441323"/>
                  <a:gd name="connsiteY2" fmla="*/ 89308 h 568267"/>
                  <a:gd name="connsiteX3" fmla="*/ 273969 w 441323"/>
                  <a:gd name="connsiteY3" fmla="*/ 351653 h 568267"/>
                  <a:gd name="connsiteX4" fmla="*/ 237325 w 441323"/>
                  <a:gd name="connsiteY4" fmla="*/ 568006 h 568267"/>
                  <a:gd name="connsiteX5" fmla="*/ 657 w 441323"/>
                  <a:gd name="connsiteY5" fmla="*/ 151220 h 568267"/>
                  <a:gd name="connsiteX0" fmla="*/ 657 w 443301"/>
                  <a:gd name="connsiteY0" fmla="*/ 151220 h 569683"/>
                  <a:gd name="connsiteX1" fmla="*/ 192081 w 443301"/>
                  <a:gd name="connsiteY1" fmla="*/ 1135 h 569683"/>
                  <a:gd name="connsiteX2" fmla="*/ 438274 w 443301"/>
                  <a:gd name="connsiteY2" fmla="*/ 89308 h 569683"/>
                  <a:gd name="connsiteX3" fmla="*/ 338263 w 443301"/>
                  <a:gd name="connsiteY3" fmla="*/ 289741 h 569683"/>
                  <a:gd name="connsiteX4" fmla="*/ 237325 w 443301"/>
                  <a:gd name="connsiteY4" fmla="*/ 568006 h 569683"/>
                  <a:gd name="connsiteX5" fmla="*/ 657 w 443301"/>
                  <a:gd name="connsiteY5" fmla="*/ 151220 h 569683"/>
                  <a:gd name="connsiteX0" fmla="*/ 657 w 443301"/>
                  <a:gd name="connsiteY0" fmla="*/ 151220 h 568074"/>
                  <a:gd name="connsiteX1" fmla="*/ 192081 w 443301"/>
                  <a:gd name="connsiteY1" fmla="*/ 1135 h 568074"/>
                  <a:gd name="connsiteX2" fmla="*/ 438274 w 443301"/>
                  <a:gd name="connsiteY2" fmla="*/ 89308 h 568074"/>
                  <a:gd name="connsiteX3" fmla="*/ 338263 w 443301"/>
                  <a:gd name="connsiteY3" fmla="*/ 289741 h 568074"/>
                  <a:gd name="connsiteX4" fmla="*/ 237325 w 443301"/>
                  <a:gd name="connsiteY4" fmla="*/ 568006 h 568074"/>
                  <a:gd name="connsiteX5" fmla="*/ 657 w 443301"/>
                  <a:gd name="connsiteY5" fmla="*/ 151220 h 568074"/>
                  <a:gd name="connsiteX0" fmla="*/ 1980 w 444624"/>
                  <a:gd name="connsiteY0" fmla="*/ 151220 h 568075"/>
                  <a:gd name="connsiteX1" fmla="*/ 193404 w 444624"/>
                  <a:gd name="connsiteY1" fmla="*/ 1135 h 568075"/>
                  <a:gd name="connsiteX2" fmla="*/ 439597 w 444624"/>
                  <a:gd name="connsiteY2" fmla="*/ 89308 h 568075"/>
                  <a:gd name="connsiteX3" fmla="*/ 339586 w 444624"/>
                  <a:gd name="connsiteY3" fmla="*/ 289741 h 568075"/>
                  <a:gd name="connsiteX4" fmla="*/ 238648 w 444624"/>
                  <a:gd name="connsiteY4" fmla="*/ 568006 h 568075"/>
                  <a:gd name="connsiteX5" fmla="*/ 1980 w 444624"/>
                  <a:gd name="connsiteY5" fmla="*/ 151220 h 568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4624" h="568075">
                    <a:moveTo>
                      <a:pt x="1980" y="151220"/>
                    </a:moveTo>
                    <a:cubicBezTo>
                      <a:pt x="20632" y="51980"/>
                      <a:pt x="51412" y="9073"/>
                      <a:pt x="193404" y="1135"/>
                    </a:cubicBezTo>
                    <a:cubicBezTo>
                      <a:pt x="335396" y="-6803"/>
                      <a:pt x="414043" y="27317"/>
                      <a:pt x="439597" y="89308"/>
                    </a:cubicBezTo>
                    <a:cubicBezTo>
                      <a:pt x="465151" y="151300"/>
                      <a:pt x="387365" y="209958"/>
                      <a:pt x="339586" y="289741"/>
                    </a:cubicBezTo>
                    <a:cubicBezTo>
                      <a:pt x="291807" y="369524"/>
                      <a:pt x="378260" y="562518"/>
                      <a:pt x="238648" y="568006"/>
                    </a:cubicBezTo>
                    <a:cubicBezTo>
                      <a:pt x="99036" y="573494"/>
                      <a:pt x="-16672" y="250460"/>
                      <a:pt x="1980" y="1512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87109590-4AC4-42C2-95A2-0AC71AB91FFD}"/>
                  </a:ext>
                </a:extLst>
              </p:cNvPr>
              <p:cNvGrpSpPr/>
              <p:nvPr/>
            </p:nvGrpSpPr>
            <p:grpSpPr>
              <a:xfrm>
                <a:off x="-1146427" y="3859465"/>
                <a:ext cx="914873" cy="325061"/>
                <a:chOff x="-1122944" y="4870153"/>
                <a:chExt cx="1022521" cy="363309"/>
              </a:xfrm>
            </p:grpSpPr>
            <p:grpSp>
              <p:nvGrpSpPr>
                <p:cNvPr id="618" name="グループ化 617">
                  <a:extLst>
                    <a:ext uri="{FF2B5EF4-FFF2-40B4-BE49-F238E27FC236}">
                      <a16:creationId xmlns:a16="http://schemas.microsoft.com/office/drawing/2014/main" id="{C05C7DAD-3AC2-46D5-8707-6C46EDDB67BE}"/>
                    </a:ext>
                  </a:extLst>
                </p:cNvPr>
                <p:cNvGrpSpPr/>
                <p:nvPr/>
              </p:nvGrpSpPr>
              <p:grpSpPr>
                <a:xfrm rot="16200000">
                  <a:off x="-652094" y="4681792"/>
                  <a:ext cx="363309" cy="740032"/>
                  <a:chOff x="-1077670" y="2528900"/>
                  <a:chExt cx="363309" cy="483201"/>
                </a:xfrm>
              </p:grpSpPr>
              <p:sp>
                <p:nvSpPr>
                  <p:cNvPr id="620" name="台形 619">
                    <a:extLst>
                      <a:ext uri="{FF2B5EF4-FFF2-40B4-BE49-F238E27FC236}">
                        <a16:creationId xmlns:a16="http://schemas.microsoft.com/office/drawing/2014/main" id="{4778DC0E-F2E7-45EC-BDC6-34C855F0C4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77670" y="2528900"/>
                    <a:ext cx="363309" cy="483201"/>
                  </a:xfrm>
                  <a:prstGeom prst="trapezoid">
                    <a:avLst/>
                  </a:pr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621" name="台形 620">
                    <a:extLst>
                      <a:ext uri="{FF2B5EF4-FFF2-40B4-BE49-F238E27FC236}">
                        <a16:creationId xmlns:a16="http://schemas.microsoft.com/office/drawing/2014/main" id="{5F46FE72-55A2-47E1-8C9D-5F996A6B06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53843" y="2784123"/>
                    <a:ext cx="319115" cy="224754"/>
                  </a:xfrm>
                  <a:prstGeom prst="trapezoid">
                    <a:avLst>
                      <a:gd name="adj" fmla="val 70992"/>
                    </a:avLst>
                  </a:pr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16863463-69B3-4EC6-9823-C69DD9A42944}"/>
                    </a:ext>
                  </a:extLst>
                </p:cNvPr>
                <p:cNvSpPr/>
                <p:nvPr/>
              </p:nvSpPr>
              <p:spPr bwMode="auto">
                <a:xfrm>
                  <a:off x="-1122944" y="4870153"/>
                  <a:ext cx="922338" cy="224683"/>
                </a:xfrm>
                <a:custGeom>
                  <a:avLst/>
                  <a:gdLst>
                    <a:gd name="connsiteX0" fmla="*/ 727099 w 922338"/>
                    <a:gd name="connsiteY0" fmla="*/ 0 h 224683"/>
                    <a:gd name="connsiteX1" fmla="*/ 922338 w 922338"/>
                    <a:gd name="connsiteY1" fmla="*/ 110370 h 224683"/>
                    <a:gd name="connsiteX2" fmla="*/ 727099 w 922338"/>
                    <a:gd name="connsiteY2" fmla="*/ 220740 h 224683"/>
                    <a:gd name="connsiteX3" fmla="*/ 547203 w 922338"/>
                    <a:gd name="connsiteY3" fmla="*/ 153331 h 224683"/>
                    <a:gd name="connsiteX4" fmla="*/ 544196 w 922338"/>
                    <a:gd name="connsiteY4" fmla="*/ 144913 h 224683"/>
                    <a:gd name="connsiteX5" fmla="*/ 12240 w 922338"/>
                    <a:gd name="connsiteY5" fmla="*/ 224683 h 224683"/>
                    <a:gd name="connsiteX6" fmla="*/ 0 w 922338"/>
                    <a:gd name="connsiteY6" fmla="*/ 79616 h 224683"/>
                    <a:gd name="connsiteX7" fmla="*/ 546651 w 922338"/>
                    <a:gd name="connsiteY7" fmla="*/ 68955 h 224683"/>
                    <a:gd name="connsiteX8" fmla="*/ 547203 w 922338"/>
                    <a:gd name="connsiteY8" fmla="*/ 67409 h 224683"/>
                    <a:gd name="connsiteX9" fmla="*/ 727099 w 922338"/>
                    <a:gd name="connsiteY9" fmla="*/ 0 h 224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2338" h="224683">
                      <a:moveTo>
                        <a:pt x="727099" y="0"/>
                      </a:moveTo>
                      <a:cubicBezTo>
                        <a:pt x="834927" y="0"/>
                        <a:pt x="922338" y="49414"/>
                        <a:pt x="922338" y="110370"/>
                      </a:cubicBezTo>
                      <a:cubicBezTo>
                        <a:pt x="922338" y="171326"/>
                        <a:pt x="834927" y="220740"/>
                        <a:pt x="727099" y="220740"/>
                      </a:cubicBezTo>
                      <a:cubicBezTo>
                        <a:pt x="646228" y="220740"/>
                        <a:pt x="576842" y="192945"/>
                        <a:pt x="547203" y="153331"/>
                      </a:cubicBezTo>
                      <a:lnTo>
                        <a:pt x="544196" y="144913"/>
                      </a:lnTo>
                      <a:lnTo>
                        <a:pt x="12240" y="224683"/>
                      </a:lnTo>
                      <a:lnTo>
                        <a:pt x="0" y="79616"/>
                      </a:lnTo>
                      <a:lnTo>
                        <a:pt x="546651" y="68955"/>
                      </a:lnTo>
                      <a:lnTo>
                        <a:pt x="547203" y="67409"/>
                      </a:lnTo>
                      <a:cubicBezTo>
                        <a:pt x="576842" y="27796"/>
                        <a:pt x="646228" y="0"/>
                        <a:pt x="7270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75000"/>
                        <a:shade val="30000"/>
                        <a:satMod val="115000"/>
                      </a:srgbClr>
                    </a:gs>
                    <a:gs pos="100000">
                      <a:srgbClr val="FFFFFF">
                        <a:lumMod val="75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670" name="グループ化 669">
            <a:extLst>
              <a:ext uri="{FF2B5EF4-FFF2-40B4-BE49-F238E27FC236}">
                <a16:creationId xmlns:a16="http://schemas.microsoft.com/office/drawing/2014/main" id="{C9B8FF08-C888-496F-BB1A-543755967B3C}"/>
              </a:ext>
            </a:extLst>
          </p:cNvPr>
          <p:cNvGrpSpPr/>
          <p:nvPr/>
        </p:nvGrpSpPr>
        <p:grpSpPr>
          <a:xfrm>
            <a:off x="3707595" y="1252349"/>
            <a:ext cx="2495781" cy="1920200"/>
            <a:chOff x="2560939" y="498497"/>
            <a:chExt cx="3765146" cy="2896821"/>
          </a:xfrm>
        </p:grpSpPr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FB33EF70-E93F-4E93-BEC1-F19CACB7DA3D}"/>
                </a:ext>
              </a:extLst>
            </p:cNvPr>
            <p:cNvGrpSpPr/>
            <p:nvPr/>
          </p:nvGrpSpPr>
          <p:grpSpPr>
            <a:xfrm>
              <a:off x="4138893" y="498497"/>
              <a:ext cx="2187192" cy="2876328"/>
              <a:chOff x="-4395675" y="471397"/>
              <a:chExt cx="2187192" cy="2876328"/>
            </a:xfrm>
          </p:grpSpPr>
          <p:sp>
            <p:nvSpPr>
              <p:cNvPr id="727" name="円/楕円 840">
                <a:extLst>
                  <a:ext uri="{FF2B5EF4-FFF2-40B4-BE49-F238E27FC236}">
                    <a16:creationId xmlns:a16="http://schemas.microsoft.com/office/drawing/2014/main" id="{DAD8D5E5-7614-4685-93D7-34AFFEF20147}"/>
                  </a:ext>
                </a:extLst>
              </p:cNvPr>
              <p:cNvSpPr/>
              <p:nvPr/>
            </p:nvSpPr>
            <p:spPr>
              <a:xfrm>
                <a:off x="-4121278" y="657622"/>
                <a:ext cx="1598901" cy="2281472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932F967F-185E-4EF0-8DE2-8B6A41F9AB63}"/>
                  </a:ext>
                </a:extLst>
              </p:cNvPr>
              <p:cNvGrpSpPr/>
              <p:nvPr/>
            </p:nvGrpSpPr>
            <p:grpSpPr>
              <a:xfrm>
                <a:off x="-4395675" y="2359371"/>
                <a:ext cx="2187192" cy="988354"/>
                <a:chOff x="-4395675" y="2359371"/>
                <a:chExt cx="2187192" cy="988354"/>
              </a:xfrm>
            </p:grpSpPr>
            <p:sp>
              <p:nvSpPr>
                <p:cNvPr id="753" name="片側の 2 つの角を丸めた四角形 70">
                  <a:extLst>
                    <a:ext uri="{FF2B5EF4-FFF2-40B4-BE49-F238E27FC236}">
                      <a16:creationId xmlns:a16="http://schemas.microsoft.com/office/drawing/2014/main" id="{C9B8119B-25A7-4617-B1F7-BBECAA16AF8B}"/>
                    </a:ext>
                  </a:extLst>
                </p:cNvPr>
                <p:cNvSpPr/>
                <p:nvPr/>
              </p:nvSpPr>
              <p:spPr>
                <a:xfrm>
                  <a:off x="-2787651" y="2730500"/>
                  <a:ext cx="358783" cy="617225"/>
                </a:xfrm>
                <a:prstGeom prst="round2SameRect">
                  <a:avLst>
                    <a:gd name="adj1" fmla="val 45429"/>
                    <a:gd name="adj2" fmla="val 0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54" name="グループ化 753">
                  <a:extLst>
                    <a:ext uri="{FF2B5EF4-FFF2-40B4-BE49-F238E27FC236}">
                      <a16:creationId xmlns:a16="http://schemas.microsoft.com/office/drawing/2014/main" id="{0B38F744-099D-4B59-86FF-74A7AD639EA6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-4511509" y="2475205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762" name="フリーフォーム: 図形 761">
                    <a:extLst>
                      <a:ext uri="{FF2B5EF4-FFF2-40B4-BE49-F238E27FC236}">
                        <a16:creationId xmlns:a16="http://schemas.microsoft.com/office/drawing/2014/main" id="{7C034D4F-517D-4169-8090-DD86F1487D97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9A864232-F591-4CC1-8304-28A9EAD143F8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4" name="フリーフォーム: 図形 763">
                    <a:extLst>
                      <a:ext uri="{FF2B5EF4-FFF2-40B4-BE49-F238E27FC236}">
                        <a16:creationId xmlns:a16="http://schemas.microsoft.com/office/drawing/2014/main" id="{B9580A87-BE9A-4190-9578-63F1FCC10D9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5" name="フリーフォーム: 図形 764">
                    <a:extLst>
                      <a:ext uri="{FF2B5EF4-FFF2-40B4-BE49-F238E27FC236}">
                        <a16:creationId xmlns:a16="http://schemas.microsoft.com/office/drawing/2014/main" id="{B2651E95-E800-4EAD-8AFE-0B44FF7671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55" name="グループ化 754">
                  <a:extLst>
                    <a:ext uri="{FF2B5EF4-FFF2-40B4-BE49-F238E27FC236}">
                      <a16:creationId xmlns:a16="http://schemas.microsoft.com/office/drawing/2014/main" id="{D4E4F262-8FC7-4957-A3BF-749138C7A982}"/>
                    </a:ext>
                  </a:extLst>
                </p:cNvPr>
                <p:cNvGrpSpPr/>
                <p:nvPr/>
              </p:nvGrpSpPr>
              <p:grpSpPr>
                <a:xfrm rot="16200000">
                  <a:off x="-2632797" y="2478380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758" name="フリーフォーム: 図形 757">
                    <a:extLst>
                      <a:ext uri="{FF2B5EF4-FFF2-40B4-BE49-F238E27FC236}">
                        <a16:creationId xmlns:a16="http://schemas.microsoft.com/office/drawing/2014/main" id="{FB36BF05-7104-4C40-A34B-AB30C16BD8E3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59" name="フリーフォーム: 図形 758">
                    <a:extLst>
                      <a:ext uri="{FF2B5EF4-FFF2-40B4-BE49-F238E27FC236}">
                        <a16:creationId xmlns:a16="http://schemas.microsoft.com/office/drawing/2014/main" id="{257DB696-D076-4814-BF76-F9FEFB622786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0" name="フリーフォーム: 図形 759">
                    <a:extLst>
                      <a:ext uri="{FF2B5EF4-FFF2-40B4-BE49-F238E27FC236}">
                        <a16:creationId xmlns:a16="http://schemas.microsoft.com/office/drawing/2014/main" id="{25F5990D-8FF5-4C78-B774-E6BC8C421A7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9825BF5F-FF3C-4035-BFEE-DF841F74DE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6D5E8852-C676-4AC2-8F8D-3C7598B691F5}"/>
                    </a:ext>
                  </a:extLst>
                </p:cNvPr>
                <p:cNvSpPr/>
                <p:nvPr/>
              </p:nvSpPr>
              <p:spPr bwMode="auto">
                <a:xfrm>
                  <a:off x="-4254457" y="2361982"/>
                  <a:ext cx="1901511" cy="985743"/>
                </a:xfrm>
                <a:custGeom>
                  <a:avLst/>
                  <a:gdLst>
                    <a:gd name="connsiteX0" fmla="*/ 677048 w 1901511"/>
                    <a:gd name="connsiteY0" fmla="*/ 0 h 985743"/>
                    <a:gd name="connsiteX1" fmla="*/ 1224462 w 1901511"/>
                    <a:gd name="connsiteY1" fmla="*/ 0 h 985743"/>
                    <a:gd name="connsiteX2" fmla="*/ 1398771 w 1901511"/>
                    <a:gd name="connsiteY2" fmla="*/ 35192 h 985743"/>
                    <a:gd name="connsiteX3" fmla="*/ 1448296 w 1901511"/>
                    <a:gd name="connsiteY3" fmla="*/ 62073 h 985743"/>
                    <a:gd name="connsiteX4" fmla="*/ 1476923 w 1901511"/>
                    <a:gd name="connsiteY4" fmla="*/ 46535 h 985743"/>
                    <a:gd name="connsiteX5" fmla="*/ 1595886 w 1901511"/>
                    <a:gd name="connsiteY5" fmla="*/ 22517 h 985743"/>
                    <a:gd name="connsiteX6" fmla="*/ 1901511 w 1901511"/>
                    <a:gd name="connsiteY6" fmla="*/ 328142 h 985743"/>
                    <a:gd name="connsiteX7" fmla="*/ 1714849 w 1901511"/>
                    <a:gd name="connsiteY7" fmla="*/ 609750 h 985743"/>
                    <a:gd name="connsiteX8" fmla="*/ 1672275 w 1901511"/>
                    <a:gd name="connsiteY8" fmla="*/ 622965 h 985743"/>
                    <a:gd name="connsiteX9" fmla="*/ 1672275 w 1901511"/>
                    <a:gd name="connsiteY9" fmla="*/ 985743 h 985743"/>
                    <a:gd name="connsiteX10" fmla="*/ 229235 w 1901511"/>
                    <a:gd name="connsiteY10" fmla="*/ 985743 h 985743"/>
                    <a:gd name="connsiteX11" fmla="*/ 229235 w 1901511"/>
                    <a:gd name="connsiteY11" fmla="*/ 622965 h 985743"/>
                    <a:gd name="connsiteX12" fmla="*/ 186662 w 1901511"/>
                    <a:gd name="connsiteY12" fmla="*/ 609750 h 985743"/>
                    <a:gd name="connsiteX13" fmla="*/ 0 w 1901511"/>
                    <a:gd name="connsiteY13" fmla="*/ 328142 h 985743"/>
                    <a:gd name="connsiteX14" fmla="*/ 305625 w 1901511"/>
                    <a:gd name="connsiteY14" fmla="*/ 22517 h 985743"/>
                    <a:gd name="connsiteX15" fmla="*/ 424588 w 1901511"/>
                    <a:gd name="connsiteY15" fmla="*/ 46535 h 985743"/>
                    <a:gd name="connsiteX16" fmla="*/ 453215 w 1901511"/>
                    <a:gd name="connsiteY16" fmla="*/ 62073 h 985743"/>
                    <a:gd name="connsiteX17" fmla="*/ 502739 w 1901511"/>
                    <a:gd name="connsiteY17" fmla="*/ 35192 h 985743"/>
                    <a:gd name="connsiteX18" fmla="*/ 677048 w 1901511"/>
                    <a:gd name="connsiteY18" fmla="*/ 0 h 98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01511" h="985743">
                      <a:moveTo>
                        <a:pt x="677048" y="0"/>
                      </a:moveTo>
                      <a:lnTo>
                        <a:pt x="1224462" y="0"/>
                      </a:lnTo>
                      <a:cubicBezTo>
                        <a:pt x="1286292" y="0"/>
                        <a:pt x="1345195" y="12531"/>
                        <a:pt x="1398771" y="35192"/>
                      </a:cubicBezTo>
                      <a:lnTo>
                        <a:pt x="1448296" y="62073"/>
                      </a:lnTo>
                      <a:lnTo>
                        <a:pt x="1476923" y="46535"/>
                      </a:lnTo>
                      <a:cubicBezTo>
                        <a:pt x="1513488" y="31069"/>
                        <a:pt x="1553688" y="22517"/>
                        <a:pt x="1595886" y="22517"/>
                      </a:cubicBezTo>
                      <a:cubicBezTo>
                        <a:pt x="1764678" y="22517"/>
                        <a:pt x="1901511" y="159350"/>
                        <a:pt x="1901511" y="328142"/>
                      </a:cubicBezTo>
                      <a:cubicBezTo>
                        <a:pt x="1901511" y="454736"/>
                        <a:pt x="1824543" y="563353"/>
                        <a:pt x="1714849" y="609750"/>
                      </a:cubicBezTo>
                      <a:lnTo>
                        <a:pt x="1672275" y="622965"/>
                      </a:lnTo>
                      <a:lnTo>
                        <a:pt x="1672275" y="985743"/>
                      </a:lnTo>
                      <a:lnTo>
                        <a:pt x="229235" y="985743"/>
                      </a:lnTo>
                      <a:lnTo>
                        <a:pt x="229235" y="622965"/>
                      </a:lnTo>
                      <a:lnTo>
                        <a:pt x="186662" y="609750"/>
                      </a:lnTo>
                      <a:cubicBezTo>
                        <a:pt x="76969" y="563353"/>
                        <a:pt x="0" y="454736"/>
                        <a:pt x="0" y="328142"/>
                      </a:cubicBezTo>
                      <a:cubicBezTo>
                        <a:pt x="0" y="159350"/>
                        <a:pt x="136833" y="22517"/>
                        <a:pt x="305625" y="22517"/>
                      </a:cubicBezTo>
                      <a:cubicBezTo>
                        <a:pt x="347823" y="22517"/>
                        <a:pt x="388024" y="31069"/>
                        <a:pt x="424588" y="46535"/>
                      </a:cubicBezTo>
                      <a:lnTo>
                        <a:pt x="453215" y="62073"/>
                      </a:lnTo>
                      <a:lnTo>
                        <a:pt x="502739" y="35192"/>
                      </a:lnTo>
                      <a:cubicBezTo>
                        <a:pt x="556315" y="12531"/>
                        <a:pt x="615218" y="0"/>
                        <a:pt x="677048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4969AE60-9070-4868-9B91-DCB19FC6EAE8}"/>
                    </a:ext>
                  </a:extLst>
                </p:cNvPr>
                <p:cNvSpPr/>
                <p:nvPr/>
              </p:nvSpPr>
              <p:spPr bwMode="auto">
                <a:xfrm>
                  <a:off x="-3755068" y="2373919"/>
                  <a:ext cx="891862" cy="373615"/>
                </a:xfrm>
                <a:custGeom>
                  <a:avLst/>
                  <a:gdLst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7322 w 714643"/>
                    <a:gd name="connsiteY5" fmla="*/ 63535 h 198086"/>
                    <a:gd name="connsiteX6" fmla="*/ 352561 w 714643"/>
                    <a:gd name="connsiteY6" fmla="*/ 86926 h 198086"/>
                    <a:gd name="connsiteX7" fmla="*/ 183490 w 714643"/>
                    <a:gd name="connsiteY7" fmla="*/ 198086 h 198086"/>
                    <a:gd name="connsiteX8" fmla="*/ 0 w 714643"/>
                    <a:gd name="connsiteY8" fmla="*/ 16081 h 198086"/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2561 w 714643"/>
                    <a:gd name="connsiteY5" fmla="*/ 86926 h 198086"/>
                    <a:gd name="connsiteX6" fmla="*/ 183490 w 714643"/>
                    <a:gd name="connsiteY6" fmla="*/ 198086 h 198086"/>
                    <a:gd name="connsiteX7" fmla="*/ 0 w 714643"/>
                    <a:gd name="connsiteY7" fmla="*/ 16081 h 198086"/>
                    <a:gd name="connsiteX8" fmla="*/ 3273 w 714643"/>
                    <a:gd name="connsiteY8" fmla="*/ 0 h 19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4643" h="198086">
                      <a:moveTo>
                        <a:pt x="3273" y="0"/>
                      </a:moveTo>
                      <a:lnTo>
                        <a:pt x="711370" y="0"/>
                      </a:lnTo>
                      <a:lnTo>
                        <a:pt x="714643" y="16081"/>
                      </a:lnTo>
                      <a:cubicBezTo>
                        <a:pt x="714643" y="116600"/>
                        <a:pt x="632492" y="198086"/>
                        <a:pt x="531153" y="198086"/>
                      </a:cubicBezTo>
                      <a:cubicBezTo>
                        <a:pt x="455149" y="198086"/>
                        <a:pt x="389938" y="152250"/>
                        <a:pt x="362083" y="86926"/>
                      </a:cubicBezTo>
                      <a:lnTo>
                        <a:pt x="352561" y="86926"/>
                      </a:lnTo>
                      <a:cubicBezTo>
                        <a:pt x="324705" y="152250"/>
                        <a:pt x="259494" y="198086"/>
                        <a:pt x="183490" y="198086"/>
                      </a:cubicBezTo>
                      <a:cubicBezTo>
                        <a:pt x="82151" y="198086"/>
                        <a:pt x="0" y="116600"/>
                        <a:pt x="0" y="16081"/>
                      </a:cubicBezTo>
                      <a:lnTo>
                        <a:pt x="3273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80A650B5-8CFC-4FDF-A5FD-3A574B4A0D69}"/>
                  </a:ext>
                </a:extLst>
              </p:cNvPr>
              <p:cNvGrpSpPr/>
              <p:nvPr/>
            </p:nvGrpSpPr>
            <p:grpSpPr>
              <a:xfrm>
                <a:off x="-4193954" y="471397"/>
                <a:ext cx="1753316" cy="2054961"/>
                <a:chOff x="587862" y="3221789"/>
                <a:chExt cx="1404920" cy="1646627"/>
              </a:xfrm>
            </p:grpSpPr>
            <p:sp>
              <p:nvSpPr>
                <p:cNvPr id="739" name="片側の 2 つの角を丸めた四角形 68">
                  <a:extLst>
                    <a:ext uri="{FF2B5EF4-FFF2-40B4-BE49-F238E27FC236}">
                      <a16:creationId xmlns:a16="http://schemas.microsoft.com/office/drawing/2014/main" id="{92086E99-DE3B-4A3C-9757-1A51243494FC}"/>
                    </a:ext>
                  </a:extLst>
                </p:cNvPr>
                <p:cNvSpPr/>
                <p:nvPr/>
              </p:nvSpPr>
              <p:spPr>
                <a:xfrm rot="10800000">
                  <a:off x="1163062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0" name="片側の 2 つの角を丸めた四角形 68">
                  <a:extLst>
                    <a:ext uri="{FF2B5EF4-FFF2-40B4-BE49-F238E27FC236}">
                      <a16:creationId xmlns:a16="http://schemas.microsoft.com/office/drawing/2014/main" id="{60302892-DFC6-4074-9D4B-5CE3E16BD22C}"/>
                    </a:ext>
                  </a:extLst>
                </p:cNvPr>
                <p:cNvSpPr/>
                <p:nvPr/>
              </p:nvSpPr>
              <p:spPr>
                <a:xfrm rot="10800000">
                  <a:off x="1163062" y="425166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1" name="円/楕円 840">
                  <a:extLst>
                    <a:ext uri="{FF2B5EF4-FFF2-40B4-BE49-F238E27FC236}">
                      <a16:creationId xmlns:a16="http://schemas.microsoft.com/office/drawing/2014/main" id="{2B686CAC-E8A6-4629-A69C-5AB6A9B47D3F}"/>
                    </a:ext>
                  </a:extLst>
                </p:cNvPr>
                <p:cNvSpPr/>
                <p:nvPr/>
              </p:nvSpPr>
              <p:spPr>
                <a:xfrm>
                  <a:off x="656267" y="3221789"/>
                  <a:ext cx="1281188" cy="1234775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2" name="円/楕円 840">
                  <a:extLst>
                    <a:ext uri="{FF2B5EF4-FFF2-40B4-BE49-F238E27FC236}">
                      <a16:creationId xmlns:a16="http://schemas.microsoft.com/office/drawing/2014/main" id="{EBD1FDC4-D2C5-4A27-9DC5-5D6EE32BE50E}"/>
                    </a:ext>
                  </a:extLst>
                </p:cNvPr>
                <p:cNvSpPr/>
                <p:nvPr/>
              </p:nvSpPr>
              <p:spPr>
                <a:xfrm rot="900000" flipH="1">
                  <a:off x="169318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3" name="円/楕円 840">
                  <a:extLst>
                    <a:ext uri="{FF2B5EF4-FFF2-40B4-BE49-F238E27FC236}">
                      <a16:creationId xmlns:a16="http://schemas.microsoft.com/office/drawing/2014/main" id="{4A18EE01-5B56-4328-BD49-A7C44682AC0F}"/>
                    </a:ext>
                  </a:extLst>
                </p:cNvPr>
                <p:cNvSpPr/>
                <p:nvPr/>
              </p:nvSpPr>
              <p:spPr>
                <a:xfrm rot="20700000">
                  <a:off x="58786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4" name="円/楕円 840">
                  <a:extLst>
                    <a:ext uri="{FF2B5EF4-FFF2-40B4-BE49-F238E27FC236}">
                      <a16:creationId xmlns:a16="http://schemas.microsoft.com/office/drawing/2014/main" id="{2E1CF8B1-5A9A-403F-9ED8-F149BEE1F939}"/>
                    </a:ext>
                  </a:extLst>
                </p:cNvPr>
                <p:cNvSpPr/>
                <p:nvPr/>
              </p:nvSpPr>
              <p:spPr>
                <a:xfrm>
                  <a:off x="743394" y="3428814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5" name="楕円 11">
                  <a:extLst>
                    <a:ext uri="{FF2B5EF4-FFF2-40B4-BE49-F238E27FC236}">
                      <a16:creationId xmlns:a16="http://schemas.microsoft.com/office/drawing/2014/main" id="{98ABCD44-148E-4A0D-91B0-D16D8B4CD9A0}"/>
                    </a:ext>
                  </a:extLst>
                </p:cNvPr>
                <p:cNvSpPr/>
                <p:nvPr/>
              </p:nvSpPr>
              <p:spPr bwMode="auto">
                <a:xfrm>
                  <a:off x="1161747" y="4383746"/>
                  <a:ext cx="264969" cy="97331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6" name="楕円 745">
                  <a:extLst>
                    <a:ext uri="{FF2B5EF4-FFF2-40B4-BE49-F238E27FC236}">
                      <a16:creationId xmlns:a16="http://schemas.microsoft.com/office/drawing/2014/main" id="{086BB7BE-5AE6-45D4-9C7E-E47F3B2D5770}"/>
                    </a:ext>
                  </a:extLst>
                </p:cNvPr>
                <p:cNvSpPr/>
                <p:nvPr/>
              </p:nvSpPr>
              <p:spPr bwMode="auto">
                <a:xfrm>
                  <a:off x="920510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7" name="楕円 746">
                  <a:extLst>
                    <a:ext uri="{FF2B5EF4-FFF2-40B4-BE49-F238E27FC236}">
                      <a16:creationId xmlns:a16="http://schemas.microsoft.com/office/drawing/2014/main" id="{F9D455BF-07B1-4D43-801C-879D5964FF44}"/>
                    </a:ext>
                  </a:extLst>
                </p:cNvPr>
                <p:cNvSpPr/>
                <p:nvPr/>
              </p:nvSpPr>
              <p:spPr bwMode="auto">
                <a:xfrm>
                  <a:off x="1525348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8" name="楕円 747">
                  <a:extLst>
                    <a:ext uri="{FF2B5EF4-FFF2-40B4-BE49-F238E27FC236}">
                      <a16:creationId xmlns:a16="http://schemas.microsoft.com/office/drawing/2014/main" id="{3633223E-72C4-413F-AD77-0032660C6F49}"/>
                    </a:ext>
                  </a:extLst>
                </p:cNvPr>
                <p:cNvSpPr/>
                <p:nvPr/>
              </p:nvSpPr>
              <p:spPr bwMode="auto">
                <a:xfrm>
                  <a:off x="963026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18D09202-36F8-448F-B85D-DCB74C54516A}"/>
                    </a:ext>
                  </a:extLst>
                </p:cNvPr>
                <p:cNvSpPr/>
                <p:nvPr/>
              </p:nvSpPr>
              <p:spPr bwMode="auto">
                <a:xfrm>
                  <a:off x="1567864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0" name="楕円 11">
                  <a:extLst>
                    <a:ext uri="{FF2B5EF4-FFF2-40B4-BE49-F238E27FC236}">
                      <a16:creationId xmlns:a16="http://schemas.microsoft.com/office/drawing/2014/main" id="{086D0C50-076E-4769-B2D0-24C93958AEBA}"/>
                    </a:ext>
                  </a:extLst>
                </p:cNvPr>
                <p:cNvSpPr/>
                <p:nvPr/>
              </p:nvSpPr>
              <p:spPr bwMode="auto">
                <a:xfrm>
                  <a:off x="1232032" y="4265483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1" name="月 750">
                  <a:extLst>
                    <a:ext uri="{FF2B5EF4-FFF2-40B4-BE49-F238E27FC236}">
                      <a16:creationId xmlns:a16="http://schemas.microsoft.com/office/drawing/2014/main" id="{4F0FF346-AD1F-4522-BEBF-DD9266D2321F}"/>
                    </a:ext>
                  </a:extLst>
                </p:cNvPr>
                <p:cNvSpPr/>
                <p:nvPr/>
              </p:nvSpPr>
              <p:spPr bwMode="auto">
                <a:xfrm rot="5400000">
                  <a:off x="952209" y="3670452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2" name="月 751">
                  <a:extLst>
                    <a:ext uri="{FF2B5EF4-FFF2-40B4-BE49-F238E27FC236}">
                      <a16:creationId xmlns:a16="http://schemas.microsoft.com/office/drawing/2014/main" id="{F82C2426-A707-416D-BEAB-D005ADE22C9C}"/>
                    </a:ext>
                  </a:extLst>
                </p:cNvPr>
                <p:cNvSpPr/>
                <p:nvPr/>
              </p:nvSpPr>
              <p:spPr bwMode="auto">
                <a:xfrm rot="5400000">
                  <a:off x="1546104" y="3670454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730" name="月 729">
                <a:extLst>
                  <a:ext uri="{FF2B5EF4-FFF2-40B4-BE49-F238E27FC236}">
                    <a16:creationId xmlns:a16="http://schemas.microsoft.com/office/drawing/2014/main" id="{00DDEFE5-C6FF-4B25-9371-27E3BDB18B1F}"/>
                  </a:ext>
                </a:extLst>
              </p:cNvPr>
              <p:cNvSpPr/>
              <p:nvPr/>
            </p:nvSpPr>
            <p:spPr bwMode="auto">
              <a:xfrm>
                <a:off x="-402392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1" name="月 730">
                <a:extLst>
                  <a:ext uri="{FF2B5EF4-FFF2-40B4-BE49-F238E27FC236}">
                    <a16:creationId xmlns:a16="http://schemas.microsoft.com/office/drawing/2014/main" id="{9374A4DB-0609-4075-A3C3-4D4C6877083C}"/>
                  </a:ext>
                </a:extLst>
              </p:cNvPr>
              <p:cNvSpPr/>
              <p:nvPr/>
            </p:nvSpPr>
            <p:spPr bwMode="auto">
              <a:xfrm flipH="1">
                <a:off x="-276169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96E4DF56-CABC-4047-8604-EC2DF1C695F5}"/>
                  </a:ext>
                </a:extLst>
              </p:cNvPr>
              <p:cNvGrpSpPr/>
              <p:nvPr/>
            </p:nvGrpSpPr>
            <p:grpSpPr>
              <a:xfrm>
                <a:off x="-3928709" y="566750"/>
                <a:ext cx="1239145" cy="552520"/>
                <a:chOff x="-3928709" y="566750"/>
                <a:chExt cx="1239145" cy="552520"/>
              </a:xfrm>
            </p:grpSpPr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FBDCC5FC-49E3-4237-B5AA-FE31D28994ED}"/>
                    </a:ext>
                  </a:extLst>
                </p:cNvPr>
                <p:cNvSpPr/>
                <p:nvPr/>
              </p:nvSpPr>
              <p:spPr bwMode="auto">
                <a:xfrm>
                  <a:off x="-3294480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B3264DE8-E123-4B0A-891A-3EDC45D991F6}"/>
                    </a:ext>
                  </a:extLst>
                </p:cNvPr>
                <p:cNvSpPr/>
                <p:nvPr/>
              </p:nvSpPr>
              <p:spPr bwMode="auto">
                <a:xfrm flipH="1">
                  <a:off x="-3825803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D64A7342-DFE0-4543-8388-991B47B48896}"/>
                    </a:ext>
                  </a:extLst>
                </p:cNvPr>
                <p:cNvSpPr/>
                <p:nvPr/>
              </p:nvSpPr>
              <p:spPr bwMode="auto">
                <a:xfrm>
                  <a:off x="-3889945" y="566750"/>
                  <a:ext cx="1140482" cy="370917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8" name="月 737">
                  <a:extLst>
                    <a:ext uri="{FF2B5EF4-FFF2-40B4-BE49-F238E27FC236}">
                      <a16:creationId xmlns:a16="http://schemas.microsoft.com/office/drawing/2014/main" id="{A2108C83-5C75-4462-8E9E-C26904C60B30}"/>
                    </a:ext>
                  </a:extLst>
                </p:cNvPr>
                <p:cNvSpPr/>
                <p:nvPr/>
              </p:nvSpPr>
              <p:spPr bwMode="auto">
                <a:xfrm rot="5400000">
                  <a:off x="-3503891" y="275951"/>
                  <a:ext cx="389510" cy="1239145"/>
                </a:xfrm>
                <a:prstGeom prst="moon">
                  <a:avLst>
                    <a:gd name="adj" fmla="val 38303"/>
                  </a:avLst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ECD4D7EE-326E-4C66-B079-465A8B5AB157}"/>
                  </a:ext>
                </a:extLst>
              </p:cNvPr>
              <p:cNvSpPr/>
              <p:nvPr/>
            </p:nvSpPr>
            <p:spPr bwMode="auto">
              <a:xfrm>
                <a:off x="-3841049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599A24AE-5069-4C35-B800-E035A67ABC64}"/>
                  </a:ext>
                </a:extLst>
              </p:cNvPr>
              <p:cNvSpPr/>
              <p:nvPr/>
            </p:nvSpPr>
            <p:spPr bwMode="auto">
              <a:xfrm>
                <a:off x="-2921886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0FAA67B7-D6D5-4318-B5CF-3134DDE25020}"/>
                </a:ext>
              </a:extLst>
            </p:cNvPr>
            <p:cNvGrpSpPr/>
            <p:nvPr/>
          </p:nvGrpSpPr>
          <p:grpSpPr>
            <a:xfrm rot="19680815">
              <a:off x="3359310" y="1671091"/>
              <a:ext cx="1029866" cy="1114911"/>
              <a:chOff x="3535136" y="5569681"/>
              <a:chExt cx="1001553" cy="1077514"/>
            </a:xfrm>
          </p:grpSpPr>
          <p:sp>
            <p:nvSpPr>
              <p:cNvPr id="720" name="フリーフォーム: 図形 719">
                <a:extLst>
                  <a:ext uri="{FF2B5EF4-FFF2-40B4-BE49-F238E27FC236}">
                    <a16:creationId xmlns:a16="http://schemas.microsoft.com/office/drawing/2014/main" id="{9EEC0B14-88B2-4A62-9F1D-8B0ADDA116ED}"/>
                  </a:ext>
                </a:extLst>
              </p:cNvPr>
              <p:cNvSpPr/>
              <p:nvPr/>
            </p:nvSpPr>
            <p:spPr>
              <a:xfrm rot="1800000">
                <a:off x="3676362" y="5770601"/>
                <a:ext cx="860327" cy="876594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195681"/>
                  <a:gd name="connsiteY0" fmla="*/ 11448 h 1105061"/>
                  <a:gd name="connsiteX1" fmla="*/ 253351 w 1195681"/>
                  <a:gd name="connsiteY1" fmla="*/ 30730 h 1105061"/>
                  <a:gd name="connsiteX2" fmla="*/ 381206 w 1195681"/>
                  <a:gd name="connsiteY2" fmla="*/ 206736 h 1105061"/>
                  <a:gd name="connsiteX3" fmla="*/ 442231 w 1195681"/>
                  <a:gd name="connsiteY3" fmla="*/ 221633 h 1105061"/>
                  <a:gd name="connsiteX4" fmla="*/ 547816 w 1195681"/>
                  <a:gd name="connsiteY4" fmla="*/ 281127 h 1105061"/>
                  <a:gd name="connsiteX5" fmla="*/ 570565 w 1195681"/>
                  <a:gd name="connsiteY5" fmla="*/ 307131 h 1105061"/>
                  <a:gd name="connsiteX6" fmla="*/ 1184400 w 1195681"/>
                  <a:gd name="connsiteY6" fmla="*/ 883409 h 1105061"/>
                  <a:gd name="connsiteX7" fmla="*/ 931383 w 1195681"/>
                  <a:gd name="connsiteY7" fmla="*/ 1091108 h 1105061"/>
                  <a:gd name="connsiteX8" fmla="*/ 470898 w 1195681"/>
                  <a:gd name="connsiteY8" fmla="*/ 533274 h 1105061"/>
                  <a:gd name="connsiteX9" fmla="*/ 416052 w 1195681"/>
                  <a:gd name="connsiteY9" fmla="*/ 556215 h 1105061"/>
                  <a:gd name="connsiteX10" fmla="*/ 299481 w 1195681"/>
                  <a:gd name="connsiteY10" fmla="*/ 570817 h 1105061"/>
                  <a:gd name="connsiteX11" fmla="*/ 0 w 1195681"/>
                  <a:gd name="connsiteY11" fmla="*/ 385012 h 1105061"/>
                  <a:gd name="connsiteX12" fmla="*/ 87716 w 1195681"/>
                  <a:gd name="connsiteY12" fmla="*/ 253628 h 1105061"/>
                  <a:gd name="connsiteX13" fmla="*/ 182909 w 1195681"/>
                  <a:gd name="connsiteY13" fmla="*/ 213808 h 1105061"/>
                  <a:gd name="connsiteX14" fmla="*/ 203338 w 1195681"/>
                  <a:gd name="connsiteY14" fmla="*/ 211250 h 1105061"/>
                  <a:gd name="connsiteX15" fmla="*/ 141229 w 1195681"/>
                  <a:gd name="connsiteY15" fmla="*/ 95463 h 1105061"/>
                  <a:gd name="connsiteX16" fmla="*/ 167471 w 1195681"/>
                  <a:gd name="connsiteY16" fmla="*/ 11448 h 1105061"/>
                  <a:gd name="connsiteX0" fmla="*/ 167471 w 1191241"/>
                  <a:gd name="connsiteY0" fmla="*/ 11448 h 931305"/>
                  <a:gd name="connsiteX1" fmla="*/ 253351 w 1191241"/>
                  <a:gd name="connsiteY1" fmla="*/ 30730 h 931305"/>
                  <a:gd name="connsiteX2" fmla="*/ 381206 w 1191241"/>
                  <a:gd name="connsiteY2" fmla="*/ 206736 h 931305"/>
                  <a:gd name="connsiteX3" fmla="*/ 442231 w 1191241"/>
                  <a:gd name="connsiteY3" fmla="*/ 221633 h 931305"/>
                  <a:gd name="connsiteX4" fmla="*/ 547816 w 1191241"/>
                  <a:gd name="connsiteY4" fmla="*/ 281127 h 931305"/>
                  <a:gd name="connsiteX5" fmla="*/ 570565 w 1191241"/>
                  <a:gd name="connsiteY5" fmla="*/ 307131 h 931305"/>
                  <a:gd name="connsiteX6" fmla="*/ 1184400 w 1191241"/>
                  <a:gd name="connsiteY6" fmla="*/ 883409 h 931305"/>
                  <a:gd name="connsiteX7" fmla="*/ 772766 w 1191241"/>
                  <a:gd name="connsiteY7" fmla="*/ 783915 h 931305"/>
                  <a:gd name="connsiteX8" fmla="*/ 470898 w 1191241"/>
                  <a:gd name="connsiteY8" fmla="*/ 533274 h 931305"/>
                  <a:gd name="connsiteX9" fmla="*/ 416052 w 1191241"/>
                  <a:gd name="connsiteY9" fmla="*/ 556215 h 931305"/>
                  <a:gd name="connsiteX10" fmla="*/ 299481 w 1191241"/>
                  <a:gd name="connsiteY10" fmla="*/ 570817 h 931305"/>
                  <a:gd name="connsiteX11" fmla="*/ 0 w 1191241"/>
                  <a:gd name="connsiteY11" fmla="*/ 385012 h 931305"/>
                  <a:gd name="connsiteX12" fmla="*/ 87716 w 1191241"/>
                  <a:gd name="connsiteY12" fmla="*/ 253628 h 931305"/>
                  <a:gd name="connsiteX13" fmla="*/ 182909 w 1191241"/>
                  <a:gd name="connsiteY13" fmla="*/ 213808 h 931305"/>
                  <a:gd name="connsiteX14" fmla="*/ 203338 w 1191241"/>
                  <a:gd name="connsiteY14" fmla="*/ 211250 h 931305"/>
                  <a:gd name="connsiteX15" fmla="*/ 141229 w 1191241"/>
                  <a:gd name="connsiteY15" fmla="*/ 95463 h 931305"/>
                  <a:gd name="connsiteX16" fmla="*/ 167471 w 1191241"/>
                  <a:gd name="connsiteY16" fmla="*/ 11448 h 931305"/>
                  <a:gd name="connsiteX0" fmla="*/ 167471 w 912507"/>
                  <a:gd name="connsiteY0" fmla="*/ 11448 h 809878"/>
                  <a:gd name="connsiteX1" fmla="*/ 253351 w 912507"/>
                  <a:gd name="connsiteY1" fmla="*/ 30730 h 809878"/>
                  <a:gd name="connsiteX2" fmla="*/ 381206 w 912507"/>
                  <a:gd name="connsiteY2" fmla="*/ 206736 h 809878"/>
                  <a:gd name="connsiteX3" fmla="*/ 442231 w 912507"/>
                  <a:gd name="connsiteY3" fmla="*/ 221633 h 809878"/>
                  <a:gd name="connsiteX4" fmla="*/ 547816 w 912507"/>
                  <a:gd name="connsiteY4" fmla="*/ 281127 h 809878"/>
                  <a:gd name="connsiteX5" fmla="*/ 570565 w 912507"/>
                  <a:gd name="connsiteY5" fmla="*/ 307131 h 809878"/>
                  <a:gd name="connsiteX6" fmla="*/ 888271 w 912507"/>
                  <a:gd name="connsiteY6" fmla="*/ 670637 h 809878"/>
                  <a:gd name="connsiteX7" fmla="*/ 772766 w 912507"/>
                  <a:gd name="connsiteY7" fmla="*/ 783915 h 809878"/>
                  <a:gd name="connsiteX8" fmla="*/ 470898 w 912507"/>
                  <a:gd name="connsiteY8" fmla="*/ 533274 h 809878"/>
                  <a:gd name="connsiteX9" fmla="*/ 416052 w 912507"/>
                  <a:gd name="connsiteY9" fmla="*/ 556215 h 809878"/>
                  <a:gd name="connsiteX10" fmla="*/ 299481 w 912507"/>
                  <a:gd name="connsiteY10" fmla="*/ 570817 h 809878"/>
                  <a:gd name="connsiteX11" fmla="*/ 0 w 912507"/>
                  <a:gd name="connsiteY11" fmla="*/ 385012 h 809878"/>
                  <a:gd name="connsiteX12" fmla="*/ 87716 w 912507"/>
                  <a:gd name="connsiteY12" fmla="*/ 253628 h 809878"/>
                  <a:gd name="connsiteX13" fmla="*/ 182909 w 912507"/>
                  <a:gd name="connsiteY13" fmla="*/ 213808 h 809878"/>
                  <a:gd name="connsiteX14" fmla="*/ 203338 w 912507"/>
                  <a:gd name="connsiteY14" fmla="*/ 211250 h 809878"/>
                  <a:gd name="connsiteX15" fmla="*/ 141229 w 912507"/>
                  <a:gd name="connsiteY15" fmla="*/ 95463 h 809878"/>
                  <a:gd name="connsiteX16" fmla="*/ 167471 w 912507"/>
                  <a:gd name="connsiteY16" fmla="*/ 11448 h 809878"/>
                  <a:gd name="connsiteX0" fmla="*/ 167471 w 905127"/>
                  <a:gd name="connsiteY0" fmla="*/ 11448 h 808093"/>
                  <a:gd name="connsiteX1" fmla="*/ 253351 w 905127"/>
                  <a:gd name="connsiteY1" fmla="*/ 30730 h 808093"/>
                  <a:gd name="connsiteX2" fmla="*/ 381206 w 905127"/>
                  <a:gd name="connsiteY2" fmla="*/ 206736 h 808093"/>
                  <a:gd name="connsiteX3" fmla="*/ 442231 w 905127"/>
                  <a:gd name="connsiteY3" fmla="*/ 221633 h 808093"/>
                  <a:gd name="connsiteX4" fmla="*/ 547816 w 905127"/>
                  <a:gd name="connsiteY4" fmla="*/ 281127 h 808093"/>
                  <a:gd name="connsiteX5" fmla="*/ 570565 w 905127"/>
                  <a:gd name="connsiteY5" fmla="*/ 307131 h 808093"/>
                  <a:gd name="connsiteX6" fmla="*/ 888271 w 905127"/>
                  <a:gd name="connsiteY6" fmla="*/ 670637 h 808093"/>
                  <a:gd name="connsiteX7" fmla="*/ 718371 w 905127"/>
                  <a:gd name="connsiteY7" fmla="*/ 781636 h 808093"/>
                  <a:gd name="connsiteX8" fmla="*/ 470898 w 905127"/>
                  <a:gd name="connsiteY8" fmla="*/ 533274 h 808093"/>
                  <a:gd name="connsiteX9" fmla="*/ 416052 w 905127"/>
                  <a:gd name="connsiteY9" fmla="*/ 556215 h 808093"/>
                  <a:gd name="connsiteX10" fmla="*/ 299481 w 905127"/>
                  <a:gd name="connsiteY10" fmla="*/ 570817 h 808093"/>
                  <a:gd name="connsiteX11" fmla="*/ 0 w 905127"/>
                  <a:gd name="connsiteY11" fmla="*/ 385012 h 808093"/>
                  <a:gd name="connsiteX12" fmla="*/ 87716 w 905127"/>
                  <a:gd name="connsiteY12" fmla="*/ 253628 h 808093"/>
                  <a:gd name="connsiteX13" fmla="*/ 182909 w 905127"/>
                  <a:gd name="connsiteY13" fmla="*/ 213808 h 808093"/>
                  <a:gd name="connsiteX14" fmla="*/ 203338 w 905127"/>
                  <a:gd name="connsiteY14" fmla="*/ 211250 h 808093"/>
                  <a:gd name="connsiteX15" fmla="*/ 141229 w 905127"/>
                  <a:gd name="connsiteY15" fmla="*/ 95463 h 808093"/>
                  <a:gd name="connsiteX16" fmla="*/ 167471 w 905127"/>
                  <a:gd name="connsiteY16" fmla="*/ 11448 h 808093"/>
                  <a:gd name="connsiteX0" fmla="*/ 167471 w 899262"/>
                  <a:gd name="connsiteY0" fmla="*/ 11448 h 845773"/>
                  <a:gd name="connsiteX1" fmla="*/ 253351 w 899262"/>
                  <a:gd name="connsiteY1" fmla="*/ 30730 h 845773"/>
                  <a:gd name="connsiteX2" fmla="*/ 381206 w 899262"/>
                  <a:gd name="connsiteY2" fmla="*/ 206736 h 845773"/>
                  <a:gd name="connsiteX3" fmla="*/ 442231 w 899262"/>
                  <a:gd name="connsiteY3" fmla="*/ 221633 h 845773"/>
                  <a:gd name="connsiteX4" fmla="*/ 547816 w 899262"/>
                  <a:gd name="connsiteY4" fmla="*/ 281127 h 845773"/>
                  <a:gd name="connsiteX5" fmla="*/ 570565 w 899262"/>
                  <a:gd name="connsiteY5" fmla="*/ 307131 h 845773"/>
                  <a:gd name="connsiteX6" fmla="*/ 888271 w 899262"/>
                  <a:gd name="connsiteY6" fmla="*/ 670637 h 845773"/>
                  <a:gd name="connsiteX7" fmla="*/ 628739 w 899262"/>
                  <a:gd name="connsiteY7" fmla="*/ 826904 h 845773"/>
                  <a:gd name="connsiteX8" fmla="*/ 470898 w 899262"/>
                  <a:gd name="connsiteY8" fmla="*/ 533274 h 845773"/>
                  <a:gd name="connsiteX9" fmla="*/ 416052 w 899262"/>
                  <a:gd name="connsiteY9" fmla="*/ 556215 h 845773"/>
                  <a:gd name="connsiteX10" fmla="*/ 299481 w 899262"/>
                  <a:gd name="connsiteY10" fmla="*/ 570817 h 845773"/>
                  <a:gd name="connsiteX11" fmla="*/ 0 w 899262"/>
                  <a:gd name="connsiteY11" fmla="*/ 385012 h 845773"/>
                  <a:gd name="connsiteX12" fmla="*/ 87716 w 899262"/>
                  <a:gd name="connsiteY12" fmla="*/ 253628 h 845773"/>
                  <a:gd name="connsiteX13" fmla="*/ 182909 w 899262"/>
                  <a:gd name="connsiteY13" fmla="*/ 213808 h 845773"/>
                  <a:gd name="connsiteX14" fmla="*/ 203338 w 899262"/>
                  <a:gd name="connsiteY14" fmla="*/ 211250 h 845773"/>
                  <a:gd name="connsiteX15" fmla="*/ 141229 w 899262"/>
                  <a:gd name="connsiteY15" fmla="*/ 95463 h 845773"/>
                  <a:gd name="connsiteX16" fmla="*/ 167471 w 899262"/>
                  <a:gd name="connsiteY16" fmla="*/ 11448 h 845773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570565 w 860328"/>
                  <a:gd name="connsiteY5" fmla="*/ 307131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0328" h="876595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5776" y="249675"/>
                      <a:pt x="552686" y="274387"/>
                    </a:cubicBezTo>
                    <a:cubicBezTo>
                      <a:pt x="607243" y="309237"/>
                      <a:pt x="618307" y="328770"/>
                      <a:pt x="649240" y="376623"/>
                    </a:cubicBezTo>
                    <a:lnTo>
                      <a:pt x="847227" y="784360"/>
                    </a:lnTo>
                    <a:cubicBezTo>
                      <a:pt x="907363" y="915023"/>
                      <a:pt x="747656" y="885260"/>
                      <a:pt x="628739" y="826904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BDAA7AC2-4618-46D2-8EE8-2F9188BC5264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722" name="四角形: 角を丸くする 89">
                  <a:extLst>
                    <a:ext uri="{FF2B5EF4-FFF2-40B4-BE49-F238E27FC236}">
                      <a16:creationId xmlns:a16="http://schemas.microsoft.com/office/drawing/2014/main" id="{EE1B3BE8-757C-477F-8463-2691927BAC2F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3" name="四角形: 角を丸くする 148">
                  <a:extLst>
                    <a:ext uri="{FF2B5EF4-FFF2-40B4-BE49-F238E27FC236}">
                      <a16:creationId xmlns:a16="http://schemas.microsoft.com/office/drawing/2014/main" id="{907BB11E-45ED-4AD6-8F63-845F1FD02683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4" name="四角形: 角を丸くする 149">
                  <a:extLst>
                    <a:ext uri="{FF2B5EF4-FFF2-40B4-BE49-F238E27FC236}">
                      <a16:creationId xmlns:a16="http://schemas.microsoft.com/office/drawing/2014/main" id="{BAC6C2CA-A70A-48A7-BBD2-7119239AA1B8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5" name="四角形: 角を丸くする 150">
                  <a:extLst>
                    <a:ext uri="{FF2B5EF4-FFF2-40B4-BE49-F238E27FC236}">
                      <a16:creationId xmlns:a16="http://schemas.microsoft.com/office/drawing/2014/main" id="{ED175B36-542C-4531-8193-18951F57AD26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6" name="楕円 725">
                  <a:extLst>
                    <a:ext uri="{FF2B5EF4-FFF2-40B4-BE49-F238E27FC236}">
                      <a16:creationId xmlns:a16="http://schemas.microsoft.com/office/drawing/2014/main" id="{50AADE12-5B3E-42E6-868E-0C49B49399D0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673" name="片側の 2 つの角を丸めた四角形 151">
              <a:extLst>
                <a:ext uri="{FF2B5EF4-FFF2-40B4-BE49-F238E27FC236}">
                  <a16:creationId xmlns:a16="http://schemas.microsoft.com/office/drawing/2014/main" id="{9524A88C-A3DA-4298-965C-8B2449DFAF19}"/>
                </a:ext>
              </a:extLst>
            </p:cNvPr>
            <p:cNvSpPr/>
            <p:nvPr/>
          </p:nvSpPr>
          <p:spPr>
            <a:xfrm rot="9760512">
              <a:off x="4241318" y="2473895"/>
              <a:ext cx="352869" cy="921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74" name="台形 673">
              <a:extLst>
                <a:ext uri="{FF2B5EF4-FFF2-40B4-BE49-F238E27FC236}">
                  <a16:creationId xmlns:a16="http://schemas.microsoft.com/office/drawing/2014/main" id="{7078A338-C1AF-4A75-B52A-5F89370B15EA}"/>
                </a:ext>
              </a:extLst>
            </p:cNvPr>
            <p:cNvSpPr/>
            <p:nvPr/>
          </p:nvSpPr>
          <p:spPr bwMode="auto">
            <a:xfrm rot="20389198">
              <a:off x="4022525" y="2322019"/>
              <a:ext cx="459514" cy="301166"/>
            </a:xfrm>
            <a:prstGeom prst="trapezoid">
              <a:avLst>
                <a:gd name="adj" fmla="val 17264"/>
              </a:avLst>
            </a:prstGeom>
            <a:solidFill>
              <a:srgbClr val="FFCC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75" name="楕円 674">
              <a:extLst>
                <a:ext uri="{FF2B5EF4-FFF2-40B4-BE49-F238E27FC236}">
                  <a16:creationId xmlns:a16="http://schemas.microsoft.com/office/drawing/2014/main" id="{B77683F4-1407-4758-A413-0238D17DAB17}"/>
                </a:ext>
              </a:extLst>
            </p:cNvPr>
            <p:cNvSpPr/>
            <p:nvPr/>
          </p:nvSpPr>
          <p:spPr bwMode="auto">
            <a:xfrm>
              <a:off x="2603137" y="1447864"/>
              <a:ext cx="1680426" cy="90193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76" name="楕円 675">
              <a:extLst>
                <a:ext uri="{FF2B5EF4-FFF2-40B4-BE49-F238E27FC236}">
                  <a16:creationId xmlns:a16="http://schemas.microsoft.com/office/drawing/2014/main" id="{4591C917-47CE-4F3F-9130-0DD5AE312D1A}"/>
                </a:ext>
              </a:extLst>
            </p:cNvPr>
            <p:cNvSpPr/>
            <p:nvPr/>
          </p:nvSpPr>
          <p:spPr bwMode="auto">
            <a:xfrm>
              <a:off x="2560939" y="1347710"/>
              <a:ext cx="1764822" cy="937138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52DD5E3C-3EA0-4771-9EC7-36FF8D1F7BBB}"/>
                </a:ext>
              </a:extLst>
            </p:cNvPr>
            <p:cNvGrpSpPr/>
            <p:nvPr/>
          </p:nvGrpSpPr>
          <p:grpSpPr>
            <a:xfrm>
              <a:off x="2672987" y="1320674"/>
              <a:ext cx="1540726" cy="917888"/>
              <a:chOff x="2672987" y="1320674"/>
              <a:chExt cx="1540726" cy="917888"/>
            </a:xfrm>
          </p:grpSpPr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4C005CE9-99D2-4CAD-AC5B-A0B655E68434}"/>
                  </a:ext>
                </a:extLst>
              </p:cNvPr>
              <p:cNvSpPr/>
              <p:nvPr/>
            </p:nvSpPr>
            <p:spPr bwMode="auto">
              <a:xfrm>
                <a:off x="2672987" y="1407605"/>
                <a:ext cx="1540726" cy="818140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FF">
                      <a:lumMod val="75000"/>
                      <a:shade val="30000"/>
                      <a:satMod val="115000"/>
                    </a:srgbClr>
                  </a:gs>
                  <a:gs pos="100000">
                    <a:srgbClr val="FFFFFF">
                      <a:lumMod val="95000"/>
                    </a:srgb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1575A64F-7070-42A1-BAED-51BF1FA10A50}"/>
                  </a:ext>
                </a:extLst>
              </p:cNvPr>
              <p:cNvGrpSpPr/>
              <p:nvPr/>
            </p:nvGrpSpPr>
            <p:grpSpPr>
              <a:xfrm>
                <a:off x="2739502" y="1320674"/>
                <a:ext cx="1393916" cy="917888"/>
                <a:chOff x="-1254216" y="190500"/>
                <a:chExt cx="1393916" cy="917888"/>
              </a:xfrm>
            </p:grpSpPr>
            <p:sp>
              <p:nvSpPr>
                <p:cNvPr id="709" name="台形 708">
                  <a:extLst>
                    <a:ext uri="{FF2B5EF4-FFF2-40B4-BE49-F238E27FC236}">
                      <a16:creationId xmlns:a16="http://schemas.microsoft.com/office/drawing/2014/main" id="{54D024F6-B7DF-4A7B-8920-B8977E2B5B47}"/>
                    </a:ext>
                  </a:extLst>
                </p:cNvPr>
                <p:cNvSpPr/>
                <p:nvPr/>
              </p:nvSpPr>
              <p:spPr bwMode="auto">
                <a:xfrm rot="16200000">
                  <a:off x="-618297" y="658039"/>
                  <a:ext cx="296583" cy="604116"/>
                </a:xfrm>
                <a:prstGeom prst="trapezoid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0" name="台形 709">
                  <a:extLst>
                    <a:ext uri="{FF2B5EF4-FFF2-40B4-BE49-F238E27FC236}">
                      <a16:creationId xmlns:a16="http://schemas.microsoft.com/office/drawing/2014/main" id="{BD12A5AE-8156-41F3-A2C5-740F9DBEEAD0}"/>
                    </a:ext>
                  </a:extLst>
                </p:cNvPr>
                <p:cNvSpPr/>
                <p:nvPr/>
              </p:nvSpPr>
              <p:spPr bwMode="auto">
                <a:xfrm rot="16200000">
                  <a:off x="-442729" y="818187"/>
                  <a:ext cx="260506" cy="280996"/>
                </a:xfrm>
                <a:prstGeom prst="trapezoid">
                  <a:avLst>
                    <a:gd name="adj" fmla="val 70992"/>
                  </a:avLst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D3C0927A-89AC-4C06-BA07-A89C1D9B8549}"/>
                    </a:ext>
                  </a:extLst>
                </p:cNvPr>
                <p:cNvSpPr/>
                <p:nvPr/>
              </p:nvSpPr>
              <p:spPr bwMode="auto">
                <a:xfrm rot="16200000">
                  <a:off x="-830646" y="527562"/>
                  <a:ext cx="199072" cy="858825"/>
                </a:xfrm>
                <a:custGeom>
                  <a:avLst/>
                  <a:gdLst>
                    <a:gd name="connsiteX0" fmla="*/ 236484 w 236484"/>
                    <a:gd name="connsiteY0" fmla="*/ 753232 h 1020226"/>
                    <a:gd name="connsiteX1" fmla="*/ 236484 w 236484"/>
                    <a:gd name="connsiteY1" fmla="*/ 1020226 h 1020226"/>
                    <a:gd name="connsiteX2" fmla="*/ 198255 w 236484"/>
                    <a:gd name="connsiteY2" fmla="*/ 1020226 h 1020226"/>
                    <a:gd name="connsiteX3" fmla="*/ 189378 w 236484"/>
                    <a:gd name="connsiteY3" fmla="*/ 763235 h 1020226"/>
                    <a:gd name="connsiteX4" fmla="*/ 166027 w 236484"/>
                    <a:gd name="connsiteY4" fmla="*/ 763235 h 1020226"/>
                    <a:gd name="connsiteX5" fmla="*/ 157149 w 236484"/>
                    <a:gd name="connsiteY5" fmla="*/ 1020226 h 1020226"/>
                    <a:gd name="connsiteX6" fmla="*/ 128937 w 236484"/>
                    <a:gd name="connsiteY6" fmla="*/ 1020226 h 1020226"/>
                    <a:gd name="connsiteX7" fmla="*/ 120060 w 236484"/>
                    <a:gd name="connsiteY7" fmla="*/ 763235 h 1020226"/>
                    <a:gd name="connsiteX8" fmla="*/ 96709 w 236484"/>
                    <a:gd name="connsiteY8" fmla="*/ 763235 h 1020226"/>
                    <a:gd name="connsiteX9" fmla="*/ 87831 w 236484"/>
                    <a:gd name="connsiteY9" fmla="*/ 1020226 h 1020226"/>
                    <a:gd name="connsiteX10" fmla="*/ 32293 w 236484"/>
                    <a:gd name="connsiteY10" fmla="*/ 1020226 h 1020226"/>
                    <a:gd name="connsiteX11" fmla="*/ 32293 w 236484"/>
                    <a:gd name="connsiteY11" fmla="*/ 753232 h 1020226"/>
                    <a:gd name="connsiteX12" fmla="*/ 86343 w 236484"/>
                    <a:gd name="connsiteY12" fmla="*/ 644024 h 1020226"/>
                    <a:gd name="connsiteX13" fmla="*/ 102635 w 236484"/>
                    <a:gd name="connsiteY13" fmla="*/ 639619 h 1020226"/>
                    <a:gd name="connsiteX14" fmla="*/ 0 w 236484"/>
                    <a:gd name="connsiteY14" fmla="*/ 14646 h 1020226"/>
                    <a:gd name="connsiteX15" fmla="*/ 127099 w 236484"/>
                    <a:gd name="connsiteY15" fmla="*/ 0 h 1020226"/>
                    <a:gd name="connsiteX16" fmla="*/ 169875 w 236484"/>
                    <a:gd name="connsiteY16" fmla="*/ 640628 h 1020226"/>
                    <a:gd name="connsiteX17" fmla="*/ 182434 w 236484"/>
                    <a:gd name="connsiteY17" fmla="*/ 644024 h 1020226"/>
                    <a:gd name="connsiteX18" fmla="*/ 236484 w 236484"/>
                    <a:gd name="connsiteY18" fmla="*/ 753232 h 10202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36484" h="1020226">
                      <a:moveTo>
                        <a:pt x="236484" y="753232"/>
                      </a:moveTo>
                      <a:lnTo>
                        <a:pt x="236484" y="1020226"/>
                      </a:lnTo>
                      <a:lnTo>
                        <a:pt x="198255" y="1020226"/>
                      </a:lnTo>
                      <a:lnTo>
                        <a:pt x="189378" y="763235"/>
                      </a:lnTo>
                      <a:lnTo>
                        <a:pt x="166027" y="763235"/>
                      </a:lnTo>
                      <a:lnTo>
                        <a:pt x="157149" y="1020226"/>
                      </a:lnTo>
                      <a:lnTo>
                        <a:pt x="128937" y="1020226"/>
                      </a:lnTo>
                      <a:lnTo>
                        <a:pt x="120060" y="763235"/>
                      </a:lnTo>
                      <a:lnTo>
                        <a:pt x="96709" y="763235"/>
                      </a:lnTo>
                      <a:lnTo>
                        <a:pt x="87831" y="1020226"/>
                      </a:lnTo>
                      <a:lnTo>
                        <a:pt x="32293" y="1020226"/>
                      </a:lnTo>
                      <a:lnTo>
                        <a:pt x="32293" y="753232"/>
                      </a:lnTo>
                      <a:cubicBezTo>
                        <a:pt x="32293" y="704139"/>
                        <a:pt x="54580" y="662017"/>
                        <a:pt x="86343" y="644024"/>
                      </a:cubicBezTo>
                      <a:lnTo>
                        <a:pt x="102635" y="639619"/>
                      </a:lnTo>
                      <a:lnTo>
                        <a:pt x="0" y="14646"/>
                      </a:lnTo>
                      <a:lnTo>
                        <a:pt x="127099" y="0"/>
                      </a:lnTo>
                      <a:lnTo>
                        <a:pt x="169875" y="640628"/>
                      </a:lnTo>
                      <a:lnTo>
                        <a:pt x="182434" y="644024"/>
                      </a:lnTo>
                      <a:cubicBezTo>
                        <a:pt x="214197" y="662017"/>
                        <a:pt x="236484" y="704139"/>
                        <a:pt x="236484" y="75323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75000"/>
                        <a:shade val="30000"/>
                        <a:satMod val="115000"/>
                      </a:srgbClr>
                    </a:gs>
                    <a:gs pos="100000">
                      <a:srgbClr val="FFFFFF">
                        <a:lumMod val="75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2" name="楕円 711">
                  <a:extLst>
                    <a:ext uri="{FF2B5EF4-FFF2-40B4-BE49-F238E27FC236}">
                      <a16:creationId xmlns:a16="http://schemas.microsoft.com/office/drawing/2014/main" id="{88DAD8B5-3CBE-4A8A-A068-D9EE00983081}"/>
                    </a:ext>
                  </a:extLst>
                </p:cNvPr>
                <p:cNvSpPr/>
                <p:nvPr/>
              </p:nvSpPr>
              <p:spPr bwMode="auto">
                <a:xfrm>
                  <a:off x="-1254216" y="190500"/>
                  <a:ext cx="1393916" cy="67074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AEDEF">
                        <a:lumMod val="75000"/>
                      </a:srgbClr>
                    </a:gs>
                    <a:gs pos="100000">
                      <a:srgbClr val="FFFFFF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78FD970A-7356-409F-8B88-86A1AF9D8D65}"/>
                    </a:ext>
                  </a:extLst>
                </p:cNvPr>
                <p:cNvSpPr/>
                <p:nvPr/>
              </p:nvSpPr>
              <p:spPr bwMode="auto">
                <a:xfrm>
                  <a:off x="-759103" y="243134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08B9015D-E6BF-4740-8CDD-417CD65278AD}"/>
                    </a:ext>
                  </a:extLst>
                </p:cNvPr>
                <p:cNvSpPr/>
                <p:nvPr/>
              </p:nvSpPr>
              <p:spPr bwMode="auto">
                <a:xfrm>
                  <a:off x="-1079034" y="306608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2086BF84-3A6B-4378-96ED-E9BEBFC8F64E}"/>
                    </a:ext>
                  </a:extLst>
                </p:cNvPr>
                <p:cNvSpPr/>
                <p:nvPr/>
              </p:nvSpPr>
              <p:spPr bwMode="auto">
                <a:xfrm>
                  <a:off x="-701953" y="414584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152C5A54-CAE9-4EFF-9948-75A3AB27CD8A}"/>
                    </a:ext>
                  </a:extLst>
                </p:cNvPr>
                <p:cNvSpPr/>
                <p:nvPr/>
              </p:nvSpPr>
              <p:spPr bwMode="auto">
                <a:xfrm>
                  <a:off x="-1032153" y="452684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5CB1BF83-D402-471E-93FF-8040535ABF49}"/>
                    </a:ext>
                  </a:extLst>
                </p:cNvPr>
                <p:cNvSpPr/>
                <p:nvPr/>
              </p:nvSpPr>
              <p:spPr bwMode="auto">
                <a:xfrm>
                  <a:off x="-981353" y="243134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990811C0-5C2C-49E1-9F9D-FDAA134374A0}"/>
                    </a:ext>
                  </a:extLst>
                </p:cNvPr>
                <p:cNvSpPr/>
                <p:nvPr/>
              </p:nvSpPr>
              <p:spPr bwMode="auto">
                <a:xfrm>
                  <a:off x="-695603" y="332034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DD59EC1B-1508-4AD8-8540-261C854F4262}"/>
                    </a:ext>
                  </a:extLst>
                </p:cNvPr>
                <p:cNvSpPr/>
                <p:nvPr/>
              </p:nvSpPr>
              <p:spPr bwMode="auto">
                <a:xfrm>
                  <a:off x="-1102003" y="389184"/>
                  <a:ext cx="701688" cy="337998"/>
                </a:xfrm>
                <a:custGeom>
                  <a:avLst/>
                  <a:gdLst>
                    <a:gd name="connsiteX0" fmla="*/ 611715 w 1331076"/>
                    <a:gd name="connsiteY0" fmla="*/ 485432 h 641170"/>
                    <a:gd name="connsiteX1" fmla="*/ 616065 w 1331076"/>
                    <a:gd name="connsiteY1" fmla="*/ 495973 h 641170"/>
                    <a:gd name="connsiteX2" fmla="*/ 627963 w 1331076"/>
                    <a:gd name="connsiteY2" fmla="*/ 487340 h 641170"/>
                    <a:gd name="connsiteX3" fmla="*/ 842833 w 1331076"/>
                    <a:gd name="connsiteY3" fmla="*/ 436204 h 641170"/>
                    <a:gd name="connsiteX4" fmla="*/ 795676 w 1331076"/>
                    <a:gd name="connsiteY4" fmla="*/ 461131 h 641170"/>
                    <a:gd name="connsiteX5" fmla="*/ 722863 w 1331076"/>
                    <a:gd name="connsiteY5" fmla="*/ 481494 h 641170"/>
                    <a:gd name="connsiteX6" fmla="*/ 691648 w 1331076"/>
                    <a:gd name="connsiteY6" fmla="*/ 484240 h 641170"/>
                    <a:gd name="connsiteX7" fmla="*/ 686915 w 1331076"/>
                    <a:gd name="connsiteY7" fmla="*/ 497878 h 641170"/>
                    <a:gd name="connsiteX8" fmla="*/ 643143 w 1331076"/>
                    <a:gd name="connsiteY8" fmla="*/ 535647 h 641170"/>
                    <a:gd name="connsiteX9" fmla="*/ 661215 w 1331076"/>
                    <a:gd name="connsiteY9" fmla="*/ 550218 h 641170"/>
                    <a:gd name="connsiteX10" fmla="*/ 836988 w 1331076"/>
                    <a:gd name="connsiteY10" fmla="*/ 590771 h 641170"/>
                    <a:gd name="connsiteX11" fmla="*/ 1046876 w 1331076"/>
                    <a:gd name="connsiteY11" fmla="*/ 522711 h 641170"/>
                    <a:gd name="connsiteX12" fmla="*/ 1058536 w 1331076"/>
                    <a:gd name="connsiteY12" fmla="*/ 494457 h 641170"/>
                    <a:gd name="connsiteX13" fmla="*/ 1052888 w 1331076"/>
                    <a:gd name="connsiteY13" fmla="*/ 495120 h 641170"/>
                    <a:gd name="connsiteX14" fmla="*/ 856179 w 1331076"/>
                    <a:gd name="connsiteY14" fmla="*/ 447720 h 641170"/>
                    <a:gd name="connsiteX15" fmla="*/ 651794 w 1331076"/>
                    <a:gd name="connsiteY15" fmla="*/ 418934 h 641170"/>
                    <a:gd name="connsiteX16" fmla="*/ 627100 w 1331076"/>
                    <a:gd name="connsiteY16" fmla="*/ 435959 h 641170"/>
                    <a:gd name="connsiteX17" fmla="*/ 626654 w 1331076"/>
                    <a:gd name="connsiteY17" fmla="*/ 437039 h 641170"/>
                    <a:gd name="connsiteX18" fmla="*/ 640138 w 1331076"/>
                    <a:gd name="connsiteY18" fmla="*/ 438371 h 641170"/>
                    <a:gd name="connsiteX19" fmla="*/ 657467 w 1331076"/>
                    <a:gd name="connsiteY19" fmla="*/ 437089 h 641170"/>
                    <a:gd name="connsiteX20" fmla="*/ 658377 w 1331076"/>
                    <a:gd name="connsiteY20" fmla="*/ 434885 h 641170"/>
                    <a:gd name="connsiteX21" fmla="*/ 408329 w 1331076"/>
                    <a:gd name="connsiteY21" fmla="*/ 411084 h 641170"/>
                    <a:gd name="connsiteX22" fmla="*/ 360913 w 1331076"/>
                    <a:gd name="connsiteY22" fmla="*/ 424344 h 641170"/>
                    <a:gd name="connsiteX23" fmla="*/ 278188 w 1331076"/>
                    <a:gd name="connsiteY23" fmla="*/ 431620 h 641170"/>
                    <a:gd name="connsiteX24" fmla="*/ 207569 w 1331076"/>
                    <a:gd name="connsiteY24" fmla="*/ 423326 h 641170"/>
                    <a:gd name="connsiteX25" fmla="*/ 202799 w 1331076"/>
                    <a:gd name="connsiteY25" fmla="*/ 434885 h 641170"/>
                    <a:gd name="connsiteX26" fmla="*/ 430588 w 1331076"/>
                    <a:gd name="connsiteY26" fmla="*/ 546321 h 641170"/>
                    <a:gd name="connsiteX27" fmla="*/ 519254 w 1331076"/>
                    <a:gd name="connsiteY27" fmla="*/ 537564 h 641170"/>
                    <a:gd name="connsiteX28" fmla="*/ 572871 w 1331076"/>
                    <a:gd name="connsiteY28" fmla="*/ 519879 h 641170"/>
                    <a:gd name="connsiteX29" fmla="*/ 558800 w 1331076"/>
                    <a:gd name="connsiteY29" fmla="*/ 479335 h 641170"/>
                    <a:gd name="connsiteX30" fmla="*/ 558830 w 1331076"/>
                    <a:gd name="connsiteY30" fmla="*/ 479220 h 641170"/>
                    <a:gd name="connsiteX31" fmla="*/ 531855 w 1331076"/>
                    <a:gd name="connsiteY31" fmla="*/ 476052 h 641170"/>
                    <a:gd name="connsiteX32" fmla="*/ 443429 w 1331076"/>
                    <a:gd name="connsiteY32" fmla="*/ 441370 h 641170"/>
                    <a:gd name="connsiteX33" fmla="*/ 901885 w 1331076"/>
                    <a:gd name="connsiteY33" fmla="*/ 374309 h 641170"/>
                    <a:gd name="connsiteX34" fmla="*/ 896465 w 1331076"/>
                    <a:gd name="connsiteY34" fmla="*/ 389928 h 641170"/>
                    <a:gd name="connsiteX35" fmla="*/ 881311 w 1331076"/>
                    <a:gd name="connsiteY35" fmla="*/ 404459 h 641170"/>
                    <a:gd name="connsiteX36" fmla="*/ 891817 w 1331076"/>
                    <a:gd name="connsiteY36" fmla="*/ 412082 h 641170"/>
                    <a:gd name="connsiteX37" fmla="*/ 1052888 w 1331076"/>
                    <a:gd name="connsiteY37" fmla="*/ 444721 h 641170"/>
                    <a:gd name="connsiteX38" fmla="*/ 1053068 w 1331076"/>
                    <a:gd name="connsiteY38" fmla="*/ 444703 h 641170"/>
                    <a:gd name="connsiteX39" fmla="*/ 1025874 w 1331076"/>
                    <a:gd name="connsiteY39" fmla="*/ 417030 h 641170"/>
                    <a:gd name="connsiteX40" fmla="*/ 925654 w 1331076"/>
                    <a:gd name="connsiteY40" fmla="*/ 376656 h 641170"/>
                    <a:gd name="connsiteX41" fmla="*/ 787971 w 1331076"/>
                    <a:gd name="connsiteY41" fmla="*/ 371524 h 641170"/>
                    <a:gd name="connsiteX42" fmla="*/ 769251 w 1331076"/>
                    <a:gd name="connsiteY42" fmla="*/ 372909 h 641170"/>
                    <a:gd name="connsiteX43" fmla="*/ 694534 w 1331076"/>
                    <a:gd name="connsiteY43" fmla="*/ 393848 h 641170"/>
                    <a:gd name="connsiteX44" fmla="*/ 708219 w 1331076"/>
                    <a:gd name="connsiteY44" fmla="*/ 433280 h 641170"/>
                    <a:gd name="connsiteX45" fmla="*/ 767497 w 1331076"/>
                    <a:gd name="connsiteY45" fmla="*/ 419339 h 641170"/>
                    <a:gd name="connsiteX46" fmla="*/ 804318 w 1331076"/>
                    <a:gd name="connsiteY46" fmla="*/ 402972 h 641170"/>
                    <a:gd name="connsiteX47" fmla="*/ 796561 w 1331076"/>
                    <a:gd name="connsiteY47" fmla="*/ 396278 h 641170"/>
                    <a:gd name="connsiteX48" fmla="*/ 839486 w 1331076"/>
                    <a:gd name="connsiteY48" fmla="*/ 368146 h 641170"/>
                    <a:gd name="connsiteX49" fmla="*/ 842788 w 1331076"/>
                    <a:gd name="connsiteY49" fmla="*/ 376147 h 641170"/>
                    <a:gd name="connsiteX50" fmla="*/ 850026 w 1331076"/>
                    <a:gd name="connsiteY50" fmla="*/ 370311 h 641170"/>
                    <a:gd name="connsiteX51" fmla="*/ 850472 w 1331076"/>
                    <a:gd name="connsiteY51" fmla="*/ 369231 h 641170"/>
                    <a:gd name="connsiteX52" fmla="*/ 531053 w 1331076"/>
                    <a:gd name="connsiteY52" fmla="*/ 336098 h 641170"/>
                    <a:gd name="connsiteX53" fmla="*/ 492851 w 1331076"/>
                    <a:gd name="connsiteY53" fmla="*/ 372727 h 641170"/>
                    <a:gd name="connsiteX54" fmla="*/ 458561 w 1331076"/>
                    <a:gd name="connsiteY54" fmla="*/ 390853 h 641170"/>
                    <a:gd name="connsiteX55" fmla="*/ 479067 w 1331076"/>
                    <a:gd name="connsiteY55" fmla="*/ 405732 h 641170"/>
                    <a:gd name="connsiteX56" fmla="*/ 551472 w 1331076"/>
                    <a:gd name="connsiteY56" fmla="*/ 429614 h 641170"/>
                    <a:gd name="connsiteX57" fmla="*/ 571215 w 1331076"/>
                    <a:gd name="connsiteY57" fmla="*/ 431564 h 641170"/>
                    <a:gd name="connsiteX58" fmla="*/ 571307 w 1331076"/>
                    <a:gd name="connsiteY58" fmla="*/ 431210 h 641170"/>
                    <a:gd name="connsiteX59" fmla="*/ 622934 w 1331076"/>
                    <a:gd name="connsiteY59" fmla="*/ 378781 h 641170"/>
                    <a:gd name="connsiteX60" fmla="*/ 591659 w 1331076"/>
                    <a:gd name="connsiteY60" fmla="*/ 356088 h 641170"/>
                    <a:gd name="connsiteX61" fmla="*/ 363055 w 1331076"/>
                    <a:gd name="connsiteY61" fmla="*/ 330119 h 641170"/>
                    <a:gd name="connsiteX62" fmla="*/ 341922 w 1331076"/>
                    <a:gd name="connsiteY62" fmla="*/ 332206 h 641170"/>
                    <a:gd name="connsiteX63" fmla="*/ 269517 w 1331076"/>
                    <a:gd name="connsiteY63" fmla="*/ 356088 h 641170"/>
                    <a:gd name="connsiteX64" fmla="*/ 240068 w 1331076"/>
                    <a:gd name="connsiteY64" fmla="*/ 377456 h 641170"/>
                    <a:gd name="connsiteX65" fmla="*/ 278188 w 1331076"/>
                    <a:gd name="connsiteY65" fmla="*/ 381221 h 641170"/>
                    <a:gd name="connsiteX66" fmla="*/ 345925 w 1331076"/>
                    <a:gd name="connsiteY66" fmla="*/ 376211 h 641170"/>
                    <a:gd name="connsiteX67" fmla="*/ 376551 w 1331076"/>
                    <a:gd name="connsiteY67" fmla="*/ 369008 h 641170"/>
                    <a:gd name="connsiteX68" fmla="*/ 430588 w 1331076"/>
                    <a:gd name="connsiteY68" fmla="*/ 323449 h 641170"/>
                    <a:gd name="connsiteX69" fmla="*/ 413074 w 1331076"/>
                    <a:gd name="connsiteY69" fmla="*/ 325179 h 641170"/>
                    <a:gd name="connsiteX70" fmla="*/ 412349 w 1331076"/>
                    <a:gd name="connsiteY70" fmla="*/ 326935 h 641170"/>
                    <a:gd name="connsiteX71" fmla="*/ 423588 w 1331076"/>
                    <a:gd name="connsiteY71" fmla="*/ 354170 h 641170"/>
                    <a:gd name="connsiteX72" fmla="*/ 453961 w 1331076"/>
                    <a:gd name="connsiteY72" fmla="*/ 340668 h 641170"/>
                    <a:gd name="connsiteX73" fmla="*/ 470436 w 1331076"/>
                    <a:gd name="connsiteY73" fmla="*/ 327385 h 641170"/>
                    <a:gd name="connsiteX74" fmla="*/ 717768 w 1331076"/>
                    <a:gd name="connsiteY74" fmla="*/ 300560 h 641170"/>
                    <a:gd name="connsiteX75" fmla="*/ 691271 w 1331076"/>
                    <a:gd name="connsiteY75" fmla="*/ 310952 h 641170"/>
                    <a:gd name="connsiteX76" fmla="*/ 623403 w 1331076"/>
                    <a:gd name="connsiteY76" fmla="*/ 318923 h 641170"/>
                    <a:gd name="connsiteX77" fmla="*/ 627297 w 1331076"/>
                    <a:gd name="connsiteY77" fmla="*/ 320450 h 641170"/>
                    <a:gd name="connsiteX78" fmla="*/ 667769 w 1331076"/>
                    <a:gd name="connsiteY78" fmla="*/ 355371 h 641170"/>
                    <a:gd name="connsiteX79" fmla="*/ 728705 w 1331076"/>
                    <a:gd name="connsiteY79" fmla="*/ 330218 h 641170"/>
                    <a:gd name="connsiteX80" fmla="*/ 777764 w 1331076"/>
                    <a:gd name="connsiteY80" fmla="*/ 324456 h 641170"/>
                    <a:gd name="connsiteX81" fmla="*/ 779472 w 1331076"/>
                    <a:gd name="connsiteY81" fmla="*/ 319536 h 641170"/>
                    <a:gd name="connsiteX82" fmla="*/ 760455 w 1331076"/>
                    <a:gd name="connsiteY82" fmla="*/ 317302 h 641170"/>
                    <a:gd name="connsiteX83" fmla="*/ 807234 w 1331076"/>
                    <a:gd name="connsiteY83" fmla="*/ 252509 h 641170"/>
                    <a:gd name="connsiteX84" fmla="*/ 785357 w 1331076"/>
                    <a:gd name="connsiteY84" fmla="*/ 271386 h 641170"/>
                    <a:gd name="connsiteX85" fmla="*/ 795823 w 1331076"/>
                    <a:gd name="connsiteY85" fmla="*/ 272419 h 641170"/>
                    <a:gd name="connsiteX86" fmla="*/ 796561 w 1331076"/>
                    <a:gd name="connsiteY86" fmla="*/ 270292 h 641170"/>
                    <a:gd name="connsiteX87" fmla="*/ 812631 w 1331076"/>
                    <a:gd name="connsiteY87" fmla="*/ 256426 h 641170"/>
                    <a:gd name="connsiteX88" fmla="*/ 494890 w 1331076"/>
                    <a:gd name="connsiteY88" fmla="*/ 242919 h 641170"/>
                    <a:gd name="connsiteX89" fmla="*/ 479067 w 1331076"/>
                    <a:gd name="connsiteY89" fmla="*/ 248138 h 641170"/>
                    <a:gd name="connsiteX90" fmla="*/ 468319 w 1331076"/>
                    <a:gd name="connsiteY90" fmla="*/ 255937 h 641170"/>
                    <a:gd name="connsiteX91" fmla="*/ 494322 w 1331076"/>
                    <a:gd name="connsiteY91" fmla="*/ 264514 h 641170"/>
                    <a:gd name="connsiteX92" fmla="*/ 504204 w 1331076"/>
                    <a:gd name="connsiteY92" fmla="*/ 265490 h 641170"/>
                    <a:gd name="connsiteX93" fmla="*/ 1124035 w 1331076"/>
                    <a:gd name="connsiteY93" fmla="*/ 228876 h 641170"/>
                    <a:gd name="connsiteX94" fmla="*/ 1099416 w 1331076"/>
                    <a:gd name="connsiteY94" fmla="*/ 258669 h 641170"/>
                    <a:gd name="connsiteX95" fmla="*/ 977021 w 1331076"/>
                    <a:gd name="connsiteY95" fmla="*/ 317302 h 641170"/>
                    <a:gd name="connsiteX96" fmla="*/ 917413 w 1331076"/>
                    <a:gd name="connsiteY96" fmla="*/ 324303 h 641170"/>
                    <a:gd name="connsiteX97" fmla="*/ 918326 w 1331076"/>
                    <a:gd name="connsiteY97" fmla="*/ 326935 h 641170"/>
                    <a:gd name="connsiteX98" fmla="*/ 918287 w 1331076"/>
                    <a:gd name="connsiteY98" fmla="*/ 327048 h 641170"/>
                    <a:gd name="connsiteX99" fmla="*/ 945271 w 1331076"/>
                    <a:gd name="connsiteY99" fmla="*/ 330218 h 641170"/>
                    <a:gd name="connsiteX100" fmla="*/ 1102669 w 1331076"/>
                    <a:gd name="connsiteY100" fmla="*/ 431210 h 641170"/>
                    <a:gd name="connsiteX101" fmla="*/ 1104847 w 1331076"/>
                    <a:gd name="connsiteY101" fmla="*/ 439589 h 641170"/>
                    <a:gd name="connsiteX102" fmla="*/ 1141554 w 1331076"/>
                    <a:gd name="connsiteY102" fmla="*/ 435964 h 641170"/>
                    <a:gd name="connsiteX103" fmla="*/ 1280677 w 1331076"/>
                    <a:gd name="connsiteY103" fmla="*/ 333285 h 641170"/>
                    <a:gd name="connsiteX104" fmla="*/ 1141554 w 1331076"/>
                    <a:gd name="connsiteY104" fmla="*/ 230606 h 641170"/>
                    <a:gd name="connsiteX105" fmla="*/ 1052888 w 1331076"/>
                    <a:gd name="connsiteY105" fmla="*/ 221849 h 641170"/>
                    <a:gd name="connsiteX106" fmla="*/ 891817 w 1331076"/>
                    <a:gd name="connsiteY106" fmla="*/ 254488 h 641170"/>
                    <a:gd name="connsiteX107" fmla="*/ 888390 w 1331076"/>
                    <a:gd name="connsiteY107" fmla="*/ 256975 h 641170"/>
                    <a:gd name="connsiteX108" fmla="*/ 896465 w 1331076"/>
                    <a:gd name="connsiteY108" fmla="*/ 263942 h 641170"/>
                    <a:gd name="connsiteX109" fmla="*/ 900807 w 1331076"/>
                    <a:gd name="connsiteY109" fmla="*/ 276454 h 641170"/>
                    <a:gd name="connsiteX110" fmla="*/ 957404 w 1331076"/>
                    <a:gd name="connsiteY110" fmla="*/ 270864 h 641170"/>
                    <a:gd name="connsiteX111" fmla="*/ 1057624 w 1331076"/>
                    <a:gd name="connsiteY111" fmla="*/ 230490 h 641170"/>
                    <a:gd name="connsiteX112" fmla="*/ 1064945 w 1331076"/>
                    <a:gd name="connsiteY112" fmla="*/ 223040 h 641170"/>
                    <a:gd name="connsiteX113" fmla="*/ 608069 w 1331076"/>
                    <a:gd name="connsiteY113" fmla="*/ 218666 h 641170"/>
                    <a:gd name="connsiteX114" fmla="*/ 551472 w 1331076"/>
                    <a:gd name="connsiteY114" fmla="*/ 224256 h 641170"/>
                    <a:gd name="connsiteX115" fmla="*/ 545091 w 1331076"/>
                    <a:gd name="connsiteY115" fmla="*/ 226361 h 641170"/>
                    <a:gd name="connsiteX116" fmla="*/ 556376 w 1331076"/>
                    <a:gd name="connsiteY116" fmla="*/ 269785 h 641170"/>
                    <a:gd name="connsiteX117" fmla="*/ 556088 w 1331076"/>
                    <a:gd name="connsiteY117" fmla="*/ 270614 h 641170"/>
                    <a:gd name="connsiteX118" fmla="*/ 582988 w 1331076"/>
                    <a:gd name="connsiteY118" fmla="*/ 273271 h 641170"/>
                    <a:gd name="connsiteX119" fmla="*/ 653162 w 1331076"/>
                    <a:gd name="connsiteY119" fmla="*/ 266340 h 641170"/>
                    <a:gd name="connsiteX120" fmla="*/ 612411 w 1331076"/>
                    <a:gd name="connsiteY120" fmla="*/ 231178 h 641170"/>
                    <a:gd name="connsiteX121" fmla="*/ 668081 w 1331076"/>
                    <a:gd name="connsiteY121" fmla="*/ 218259 h 641170"/>
                    <a:gd name="connsiteX122" fmla="*/ 707667 w 1331076"/>
                    <a:gd name="connsiteY122" fmla="*/ 246982 h 641170"/>
                    <a:gd name="connsiteX123" fmla="*/ 716237 w 1331076"/>
                    <a:gd name="connsiteY123" fmla="*/ 249809 h 641170"/>
                    <a:gd name="connsiteX124" fmla="*/ 744059 w 1331076"/>
                    <a:gd name="connsiteY124" fmla="*/ 240632 h 641170"/>
                    <a:gd name="connsiteX125" fmla="*/ 754807 w 1331076"/>
                    <a:gd name="connsiteY125" fmla="*/ 232833 h 641170"/>
                    <a:gd name="connsiteX126" fmla="*/ 728804 w 1331076"/>
                    <a:gd name="connsiteY126" fmla="*/ 224256 h 641170"/>
                    <a:gd name="connsiteX127" fmla="*/ 356972 w 1331076"/>
                    <a:gd name="connsiteY127" fmla="*/ 166130 h 641170"/>
                    <a:gd name="connsiteX128" fmla="*/ 373100 w 1331076"/>
                    <a:gd name="connsiteY128" fmla="*/ 205211 h 641170"/>
                    <a:gd name="connsiteX129" fmla="*/ 415892 w 1331076"/>
                    <a:gd name="connsiteY129" fmla="*/ 236261 h 641170"/>
                    <a:gd name="connsiteX130" fmla="*/ 443429 w 1331076"/>
                    <a:gd name="connsiteY130" fmla="*/ 212500 h 641170"/>
                    <a:gd name="connsiteX131" fmla="*/ 459967 w 1331076"/>
                    <a:gd name="connsiteY131" fmla="*/ 206014 h 641170"/>
                    <a:gd name="connsiteX132" fmla="*/ 439259 w 1331076"/>
                    <a:gd name="connsiteY132" fmla="*/ 190988 h 641170"/>
                    <a:gd name="connsiteX133" fmla="*/ 366854 w 1331076"/>
                    <a:gd name="connsiteY133" fmla="*/ 167106 h 641170"/>
                    <a:gd name="connsiteX134" fmla="*/ 278188 w 1331076"/>
                    <a:gd name="connsiteY134" fmla="*/ 158349 h 641170"/>
                    <a:gd name="connsiteX135" fmla="*/ 50399 w 1331076"/>
                    <a:gd name="connsiteY135" fmla="*/ 269785 h 641170"/>
                    <a:gd name="connsiteX136" fmla="*/ 117117 w 1331076"/>
                    <a:gd name="connsiteY136" fmla="*/ 348582 h 641170"/>
                    <a:gd name="connsiteX137" fmla="*/ 178002 w 1331076"/>
                    <a:gd name="connsiteY137" fmla="*/ 368664 h 641170"/>
                    <a:gd name="connsiteX138" fmla="*/ 233879 w 1331076"/>
                    <a:gd name="connsiteY138" fmla="*/ 320450 h 641170"/>
                    <a:gd name="connsiteX139" fmla="*/ 322305 w 1331076"/>
                    <a:gd name="connsiteY139" fmla="*/ 285768 h 641170"/>
                    <a:gd name="connsiteX140" fmla="*/ 378528 w 1331076"/>
                    <a:gd name="connsiteY140" fmla="*/ 279164 h 641170"/>
                    <a:gd name="connsiteX141" fmla="*/ 381385 w 1331076"/>
                    <a:gd name="connsiteY141" fmla="*/ 270933 h 641170"/>
                    <a:gd name="connsiteX142" fmla="*/ 352310 w 1331076"/>
                    <a:gd name="connsiteY142" fmla="*/ 252319 h 641170"/>
                    <a:gd name="connsiteX143" fmla="*/ 304800 w 1331076"/>
                    <a:gd name="connsiteY143" fmla="*/ 161835 h 641170"/>
                    <a:gd name="connsiteX144" fmla="*/ 305088 w 1331076"/>
                    <a:gd name="connsiteY144" fmla="*/ 161006 h 641170"/>
                    <a:gd name="connsiteX145" fmla="*/ 735489 w 1331076"/>
                    <a:gd name="connsiteY145" fmla="*/ 80211 h 641170"/>
                    <a:gd name="connsiteX146" fmla="*/ 707667 w 1331076"/>
                    <a:gd name="connsiteY146" fmla="*/ 89388 h 641170"/>
                    <a:gd name="connsiteX147" fmla="*/ 658850 w 1331076"/>
                    <a:gd name="connsiteY147" fmla="*/ 124809 h 641170"/>
                    <a:gd name="connsiteX148" fmla="*/ 642126 w 1331076"/>
                    <a:gd name="connsiteY148" fmla="*/ 165333 h 641170"/>
                    <a:gd name="connsiteX149" fmla="*/ 748421 w 1331076"/>
                    <a:gd name="connsiteY149" fmla="*/ 177818 h 641170"/>
                    <a:gd name="connsiteX150" fmla="*/ 796413 w 1331076"/>
                    <a:gd name="connsiteY150" fmla="*/ 196641 h 641170"/>
                    <a:gd name="connsiteX151" fmla="*/ 810777 w 1331076"/>
                    <a:gd name="connsiteY151" fmla="*/ 161835 h 641170"/>
                    <a:gd name="connsiteX152" fmla="*/ 744059 w 1331076"/>
                    <a:gd name="connsiteY152" fmla="*/ 83038 h 641170"/>
                    <a:gd name="connsiteX153" fmla="*/ 868738 w 1331076"/>
                    <a:gd name="connsiteY153" fmla="*/ 56749 h 641170"/>
                    <a:gd name="connsiteX154" fmla="*/ 798564 w 1331076"/>
                    <a:gd name="connsiteY154" fmla="*/ 63680 h 641170"/>
                    <a:gd name="connsiteX155" fmla="*/ 839315 w 1331076"/>
                    <a:gd name="connsiteY155" fmla="*/ 98842 h 641170"/>
                    <a:gd name="connsiteX156" fmla="*/ 861176 w 1331076"/>
                    <a:gd name="connsiteY156" fmla="*/ 161835 h 641170"/>
                    <a:gd name="connsiteX157" fmla="*/ 842038 w 1331076"/>
                    <a:gd name="connsiteY157" fmla="*/ 216980 h 641170"/>
                    <a:gd name="connsiteX158" fmla="*/ 850193 w 1331076"/>
                    <a:gd name="connsiteY158" fmla="*/ 224016 h 641170"/>
                    <a:gd name="connsiteX159" fmla="*/ 856179 w 1331076"/>
                    <a:gd name="connsiteY159" fmla="*/ 218850 h 641170"/>
                    <a:gd name="connsiteX160" fmla="*/ 1052888 w 1331076"/>
                    <a:gd name="connsiteY160" fmla="*/ 171450 h 641170"/>
                    <a:gd name="connsiteX161" fmla="*/ 1094025 w 1331076"/>
                    <a:gd name="connsiteY161" fmla="*/ 176282 h 641170"/>
                    <a:gd name="connsiteX162" fmla="*/ 1096527 w 1331076"/>
                    <a:gd name="connsiteY162" fmla="*/ 168185 h 641170"/>
                    <a:gd name="connsiteX163" fmla="*/ 868738 w 1331076"/>
                    <a:gd name="connsiteY163" fmla="*/ 56749 h 641170"/>
                    <a:gd name="connsiteX164" fmla="*/ 582988 w 1331076"/>
                    <a:gd name="connsiteY164" fmla="*/ 50399 h 641170"/>
                    <a:gd name="connsiteX165" fmla="*/ 373100 w 1331076"/>
                    <a:gd name="connsiteY165" fmla="*/ 118459 h 641170"/>
                    <a:gd name="connsiteX166" fmla="*/ 372849 w 1331076"/>
                    <a:gd name="connsiteY166" fmla="*/ 119068 h 641170"/>
                    <a:gd name="connsiteX167" fmla="*/ 386471 w 1331076"/>
                    <a:gd name="connsiteY167" fmla="*/ 120668 h 641170"/>
                    <a:gd name="connsiteX168" fmla="*/ 508866 w 1331076"/>
                    <a:gd name="connsiteY168" fmla="*/ 179302 h 641170"/>
                    <a:gd name="connsiteX169" fmla="*/ 513567 w 1331076"/>
                    <a:gd name="connsiteY169" fmla="*/ 184991 h 641170"/>
                    <a:gd name="connsiteX170" fmla="*/ 531855 w 1331076"/>
                    <a:gd name="connsiteY170" fmla="*/ 177818 h 641170"/>
                    <a:gd name="connsiteX171" fmla="*/ 591463 w 1331076"/>
                    <a:gd name="connsiteY171" fmla="*/ 170817 h 641170"/>
                    <a:gd name="connsiteX172" fmla="*/ 590550 w 1331076"/>
                    <a:gd name="connsiteY172" fmla="*/ 168185 h 641170"/>
                    <a:gd name="connsiteX173" fmla="*/ 612411 w 1331076"/>
                    <a:gd name="connsiteY173" fmla="*/ 105192 h 641170"/>
                    <a:gd name="connsiteX174" fmla="*/ 666369 w 1331076"/>
                    <a:gd name="connsiteY174" fmla="*/ 58634 h 641170"/>
                    <a:gd name="connsiteX175" fmla="*/ 582988 w 1331076"/>
                    <a:gd name="connsiteY175" fmla="*/ 0 h 641170"/>
                    <a:gd name="connsiteX176" fmla="*/ 691271 w 1331076"/>
                    <a:gd name="connsiteY176" fmla="*/ 12718 h 641170"/>
                    <a:gd name="connsiteX177" fmla="*/ 733958 w 1331076"/>
                    <a:gd name="connsiteY177" fmla="*/ 29460 h 641170"/>
                    <a:gd name="connsiteX178" fmla="*/ 760455 w 1331076"/>
                    <a:gd name="connsiteY178" fmla="*/ 19068 h 641170"/>
                    <a:gd name="connsiteX179" fmla="*/ 868738 w 1331076"/>
                    <a:gd name="connsiteY179" fmla="*/ 6350 h 641170"/>
                    <a:gd name="connsiteX180" fmla="*/ 1146926 w 1331076"/>
                    <a:gd name="connsiteY180" fmla="*/ 168185 h 641170"/>
                    <a:gd name="connsiteX181" fmla="*/ 1143317 w 1331076"/>
                    <a:gd name="connsiteY181" fmla="*/ 182071 h 641170"/>
                    <a:gd name="connsiteX182" fmla="*/ 1161171 w 1331076"/>
                    <a:gd name="connsiteY182" fmla="*/ 184168 h 641170"/>
                    <a:gd name="connsiteX183" fmla="*/ 1331076 w 1331076"/>
                    <a:gd name="connsiteY183" fmla="*/ 333285 h 641170"/>
                    <a:gd name="connsiteX184" fmla="*/ 1161171 w 1331076"/>
                    <a:gd name="connsiteY184" fmla="*/ 482402 h 641170"/>
                    <a:gd name="connsiteX185" fmla="*/ 1112112 w 1331076"/>
                    <a:gd name="connsiteY185" fmla="*/ 488164 h 641170"/>
                    <a:gd name="connsiteX186" fmla="*/ 1093315 w 1331076"/>
                    <a:gd name="connsiteY186" fmla="*/ 542328 h 641170"/>
                    <a:gd name="connsiteX187" fmla="*/ 836988 w 1331076"/>
                    <a:gd name="connsiteY187" fmla="*/ 641170 h 641170"/>
                    <a:gd name="connsiteX188" fmla="*/ 640279 w 1331076"/>
                    <a:gd name="connsiteY188" fmla="*/ 593770 h 641170"/>
                    <a:gd name="connsiteX189" fmla="*/ 600806 w 1331076"/>
                    <a:gd name="connsiteY189" fmla="*/ 559710 h 641170"/>
                    <a:gd name="connsiteX190" fmla="*/ 538871 w 1331076"/>
                    <a:gd name="connsiteY190" fmla="*/ 584002 h 641170"/>
                    <a:gd name="connsiteX191" fmla="*/ 430588 w 1331076"/>
                    <a:gd name="connsiteY191" fmla="*/ 596720 h 641170"/>
                    <a:gd name="connsiteX192" fmla="*/ 152400 w 1331076"/>
                    <a:gd name="connsiteY192" fmla="*/ 434885 h 641170"/>
                    <a:gd name="connsiteX193" fmla="*/ 159379 w 1331076"/>
                    <a:gd name="connsiteY193" fmla="*/ 414774 h 641170"/>
                    <a:gd name="connsiteX194" fmla="*/ 81479 w 1331076"/>
                    <a:gd name="connsiteY194" fmla="*/ 384220 h 641170"/>
                    <a:gd name="connsiteX195" fmla="*/ 0 w 1331076"/>
                    <a:gd name="connsiteY195" fmla="*/ 269785 h 641170"/>
                    <a:gd name="connsiteX196" fmla="*/ 278188 w 1331076"/>
                    <a:gd name="connsiteY196" fmla="*/ 107950 h 641170"/>
                    <a:gd name="connsiteX197" fmla="*/ 321726 w 1331076"/>
                    <a:gd name="connsiteY197" fmla="*/ 113063 h 641170"/>
                    <a:gd name="connsiteX198" fmla="*/ 326661 w 1331076"/>
                    <a:gd name="connsiteY198" fmla="*/ 98842 h 641170"/>
                    <a:gd name="connsiteX199" fmla="*/ 582988 w 1331076"/>
                    <a:gd name="connsiteY199" fmla="*/ 0 h 641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</a:cxnLst>
                  <a:rect l="l" t="t" r="r" b="b"/>
                  <a:pathLst>
                    <a:path w="1331076" h="641170">
                      <a:moveTo>
                        <a:pt x="611715" y="485432"/>
                      </a:moveTo>
                      <a:lnTo>
                        <a:pt x="616065" y="495973"/>
                      </a:lnTo>
                      <a:lnTo>
                        <a:pt x="627963" y="487340"/>
                      </a:lnTo>
                      <a:close/>
                      <a:moveTo>
                        <a:pt x="842833" y="436204"/>
                      </a:moveTo>
                      <a:lnTo>
                        <a:pt x="795676" y="461131"/>
                      </a:lnTo>
                      <a:cubicBezTo>
                        <a:pt x="773476" y="469856"/>
                        <a:pt x="748995" y="476766"/>
                        <a:pt x="722863" y="481494"/>
                      </a:cubicBezTo>
                      <a:lnTo>
                        <a:pt x="691648" y="484240"/>
                      </a:lnTo>
                      <a:lnTo>
                        <a:pt x="686915" y="497878"/>
                      </a:lnTo>
                      <a:lnTo>
                        <a:pt x="643143" y="535647"/>
                      </a:lnTo>
                      <a:lnTo>
                        <a:pt x="661215" y="550218"/>
                      </a:lnTo>
                      <a:cubicBezTo>
                        <a:pt x="702995" y="574985"/>
                        <a:pt x="766223" y="590771"/>
                        <a:pt x="836988" y="590771"/>
                      </a:cubicBezTo>
                      <a:cubicBezTo>
                        <a:pt x="931341" y="590771"/>
                        <a:pt x="1012296" y="562707"/>
                        <a:pt x="1046876" y="522711"/>
                      </a:cubicBezTo>
                      <a:lnTo>
                        <a:pt x="1058536" y="494457"/>
                      </a:lnTo>
                      <a:lnTo>
                        <a:pt x="1052888" y="495120"/>
                      </a:lnTo>
                      <a:cubicBezTo>
                        <a:pt x="976069" y="495120"/>
                        <a:pt x="906522" y="477006"/>
                        <a:pt x="856179" y="447720"/>
                      </a:cubicBezTo>
                      <a:close/>
                      <a:moveTo>
                        <a:pt x="651794" y="418934"/>
                      </a:moveTo>
                      <a:lnTo>
                        <a:pt x="627100" y="435959"/>
                      </a:lnTo>
                      <a:lnTo>
                        <a:pt x="626654" y="437039"/>
                      </a:lnTo>
                      <a:lnTo>
                        <a:pt x="640138" y="438371"/>
                      </a:lnTo>
                      <a:lnTo>
                        <a:pt x="657467" y="437089"/>
                      </a:lnTo>
                      <a:lnTo>
                        <a:pt x="658377" y="434885"/>
                      </a:lnTo>
                      <a:close/>
                      <a:moveTo>
                        <a:pt x="408329" y="411084"/>
                      </a:moveTo>
                      <a:lnTo>
                        <a:pt x="360913" y="424344"/>
                      </a:lnTo>
                      <a:cubicBezTo>
                        <a:pt x="334780" y="429073"/>
                        <a:pt x="306995" y="431620"/>
                        <a:pt x="278188" y="431620"/>
                      </a:cubicBezTo>
                      <a:lnTo>
                        <a:pt x="207569" y="423326"/>
                      </a:lnTo>
                      <a:lnTo>
                        <a:pt x="202799" y="434885"/>
                      </a:lnTo>
                      <a:cubicBezTo>
                        <a:pt x="202799" y="496429"/>
                        <a:pt x="304784" y="546321"/>
                        <a:pt x="430588" y="546321"/>
                      </a:cubicBezTo>
                      <a:cubicBezTo>
                        <a:pt x="462039" y="546321"/>
                        <a:pt x="492001" y="543203"/>
                        <a:pt x="519254" y="537564"/>
                      </a:cubicBezTo>
                      <a:lnTo>
                        <a:pt x="572871" y="519879"/>
                      </a:lnTo>
                      <a:lnTo>
                        <a:pt x="558800" y="479335"/>
                      </a:lnTo>
                      <a:lnTo>
                        <a:pt x="558830" y="479220"/>
                      </a:lnTo>
                      <a:lnTo>
                        <a:pt x="531855" y="476052"/>
                      </a:lnTo>
                      <a:cubicBezTo>
                        <a:pt x="498573" y="467863"/>
                        <a:pt x="468600" y="456013"/>
                        <a:pt x="443429" y="441370"/>
                      </a:cubicBezTo>
                      <a:close/>
                      <a:moveTo>
                        <a:pt x="901885" y="374309"/>
                      </a:moveTo>
                      <a:lnTo>
                        <a:pt x="896465" y="389928"/>
                      </a:lnTo>
                      <a:lnTo>
                        <a:pt x="881311" y="404459"/>
                      </a:lnTo>
                      <a:lnTo>
                        <a:pt x="891817" y="412082"/>
                      </a:lnTo>
                      <a:cubicBezTo>
                        <a:pt x="933039" y="432248"/>
                        <a:pt x="989986" y="444721"/>
                        <a:pt x="1052888" y="444721"/>
                      </a:cubicBezTo>
                      <a:lnTo>
                        <a:pt x="1053068" y="444703"/>
                      </a:lnTo>
                      <a:lnTo>
                        <a:pt x="1025874" y="417030"/>
                      </a:lnTo>
                      <a:cubicBezTo>
                        <a:pt x="1001313" y="399245"/>
                        <a:pt x="966532" y="385115"/>
                        <a:pt x="925654" y="376656"/>
                      </a:cubicBezTo>
                      <a:close/>
                      <a:moveTo>
                        <a:pt x="787971" y="371524"/>
                      </a:moveTo>
                      <a:lnTo>
                        <a:pt x="769251" y="372909"/>
                      </a:lnTo>
                      <a:lnTo>
                        <a:pt x="694534" y="393848"/>
                      </a:lnTo>
                      <a:lnTo>
                        <a:pt x="708219" y="433280"/>
                      </a:lnTo>
                      <a:lnTo>
                        <a:pt x="767497" y="419339"/>
                      </a:lnTo>
                      <a:lnTo>
                        <a:pt x="804318" y="402972"/>
                      </a:lnTo>
                      <a:lnTo>
                        <a:pt x="796561" y="396278"/>
                      </a:lnTo>
                      <a:close/>
                      <a:moveTo>
                        <a:pt x="839486" y="368146"/>
                      </a:moveTo>
                      <a:lnTo>
                        <a:pt x="842788" y="376147"/>
                      </a:lnTo>
                      <a:lnTo>
                        <a:pt x="850026" y="370311"/>
                      </a:lnTo>
                      <a:lnTo>
                        <a:pt x="850472" y="369231"/>
                      </a:lnTo>
                      <a:close/>
                      <a:moveTo>
                        <a:pt x="531053" y="336098"/>
                      </a:moveTo>
                      <a:lnTo>
                        <a:pt x="492851" y="372727"/>
                      </a:lnTo>
                      <a:lnTo>
                        <a:pt x="458561" y="390853"/>
                      </a:lnTo>
                      <a:lnTo>
                        <a:pt x="479067" y="405732"/>
                      </a:lnTo>
                      <a:cubicBezTo>
                        <a:pt x="499678" y="415815"/>
                        <a:pt x="524220" y="423975"/>
                        <a:pt x="551472" y="429614"/>
                      </a:cubicBezTo>
                      <a:lnTo>
                        <a:pt x="571215" y="431564"/>
                      </a:lnTo>
                      <a:lnTo>
                        <a:pt x="571307" y="431210"/>
                      </a:lnTo>
                      <a:lnTo>
                        <a:pt x="622934" y="378781"/>
                      </a:lnTo>
                      <a:lnTo>
                        <a:pt x="591659" y="356088"/>
                      </a:lnTo>
                      <a:close/>
                      <a:moveTo>
                        <a:pt x="363055" y="330119"/>
                      </a:moveTo>
                      <a:lnTo>
                        <a:pt x="341922" y="332206"/>
                      </a:lnTo>
                      <a:cubicBezTo>
                        <a:pt x="314670" y="337845"/>
                        <a:pt x="290128" y="346005"/>
                        <a:pt x="269517" y="356088"/>
                      </a:cubicBezTo>
                      <a:lnTo>
                        <a:pt x="240068" y="377456"/>
                      </a:lnTo>
                      <a:lnTo>
                        <a:pt x="278188" y="381221"/>
                      </a:lnTo>
                      <a:cubicBezTo>
                        <a:pt x="301776" y="381221"/>
                        <a:pt x="324527" y="379467"/>
                        <a:pt x="345925" y="376211"/>
                      </a:cubicBezTo>
                      <a:lnTo>
                        <a:pt x="376551" y="369008"/>
                      </a:lnTo>
                      <a:close/>
                      <a:moveTo>
                        <a:pt x="430588" y="323449"/>
                      </a:moveTo>
                      <a:lnTo>
                        <a:pt x="413074" y="325179"/>
                      </a:lnTo>
                      <a:lnTo>
                        <a:pt x="412349" y="326935"/>
                      </a:lnTo>
                      <a:lnTo>
                        <a:pt x="423588" y="354170"/>
                      </a:lnTo>
                      <a:lnTo>
                        <a:pt x="453961" y="340668"/>
                      </a:lnTo>
                      <a:lnTo>
                        <a:pt x="470436" y="327385"/>
                      </a:lnTo>
                      <a:close/>
                      <a:moveTo>
                        <a:pt x="717768" y="300560"/>
                      </a:moveTo>
                      <a:lnTo>
                        <a:pt x="691271" y="310952"/>
                      </a:lnTo>
                      <a:lnTo>
                        <a:pt x="623403" y="318923"/>
                      </a:lnTo>
                      <a:lnTo>
                        <a:pt x="627297" y="320450"/>
                      </a:lnTo>
                      <a:lnTo>
                        <a:pt x="667769" y="355371"/>
                      </a:lnTo>
                      <a:lnTo>
                        <a:pt x="728705" y="330218"/>
                      </a:lnTo>
                      <a:lnTo>
                        <a:pt x="777764" y="324456"/>
                      </a:lnTo>
                      <a:lnTo>
                        <a:pt x="779472" y="319536"/>
                      </a:lnTo>
                      <a:lnTo>
                        <a:pt x="760455" y="317302"/>
                      </a:lnTo>
                      <a:close/>
                      <a:moveTo>
                        <a:pt x="807234" y="252509"/>
                      </a:moveTo>
                      <a:lnTo>
                        <a:pt x="785357" y="271386"/>
                      </a:lnTo>
                      <a:lnTo>
                        <a:pt x="795823" y="272419"/>
                      </a:lnTo>
                      <a:lnTo>
                        <a:pt x="796561" y="270292"/>
                      </a:lnTo>
                      <a:lnTo>
                        <a:pt x="812631" y="256426"/>
                      </a:lnTo>
                      <a:close/>
                      <a:moveTo>
                        <a:pt x="494890" y="242919"/>
                      </a:moveTo>
                      <a:lnTo>
                        <a:pt x="479067" y="248138"/>
                      </a:lnTo>
                      <a:lnTo>
                        <a:pt x="468319" y="255937"/>
                      </a:lnTo>
                      <a:lnTo>
                        <a:pt x="494322" y="264514"/>
                      </a:lnTo>
                      <a:lnTo>
                        <a:pt x="504204" y="265490"/>
                      </a:lnTo>
                      <a:close/>
                      <a:moveTo>
                        <a:pt x="1124035" y="228876"/>
                      </a:moveTo>
                      <a:lnTo>
                        <a:pt x="1099416" y="258669"/>
                      </a:lnTo>
                      <a:cubicBezTo>
                        <a:pt x="1069420" y="284498"/>
                        <a:pt x="1026944" y="305018"/>
                        <a:pt x="977021" y="317302"/>
                      </a:cubicBezTo>
                      <a:lnTo>
                        <a:pt x="917413" y="324303"/>
                      </a:lnTo>
                      <a:lnTo>
                        <a:pt x="918326" y="326935"/>
                      </a:lnTo>
                      <a:lnTo>
                        <a:pt x="918287" y="327048"/>
                      </a:lnTo>
                      <a:lnTo>
                        <a:pt x="945271" y="330218"/>
                      </a:lnTo>
                      <a:cubicBezTo>
                        <a:pt x="1020156" y="348644"/>
                        <a:pt x="1078285" y="385602"/>
                        <a:pt x="1102669" y="431210"/>
                      </a:cubicBezTo>
                      <a:lnTo>
                        <a:pt x="1104847" y="439589"/>
                      </a:lnTo>
                      <a:lnTo>
                        <a:pt x="1141554" y="435964"/>
                      </a:lnTo>
                      <a:cubicBezTo>
                        <a:pt x="1223311" y="419047"/>
                        <a:pt x="1280677" y="379443"/>
                        <a:pt x="1280677" y="333285"/>
                      </a:cubicBezTo>
                      <a:cubicBezTo>
                        <a:pt x="1280677" y="287127"/>
                        <a:pt x="1223311" y="247523"/>
                        <a:pt x="1141554" y="230606"/>
                      </a:cubicBezTo>
                      <a:close/>
                      <a:moveTo>
                        <a:pt x="1052888" y="221849"/>
                      </a:moveTo>
                      <a:cubicBezTo>
                        <a:pt x="989986" y="221849"/>
                        <a:pt x="933039" y="234322"/>
                        <a:pt x="891817" y="254488"/>
                      </a:cubicBezTo>
                      <a:lnTo>
                        <a:pt x="888390" y="256975"/>
                      </a:lnTo>
                      <a:lnTo>
                        <a:pt x="896465" y="263942"/>
                      </a:lnTo>
                      <a:lnTo>
                        <a:pt x="900807" y="276454"/>
                      </a:lnTo>
                      <a:lnTo>
                        <a:pt x="957404" y="270864"/>
                      </a:lnTo>
                      <a:cubicBezTo>
                        <a:pt x="998282" y="262405"/>
                        <a:pt x="1033063" y="248275"/>
                        <a:pt x="1057624" y="230490"/>
                      </a:cubicBezTo>
                      <a:lnTo>
                        <a:pt x="1064945" y="223040"/>
                      </a:lnTo>
                      <a:close/>
                      <a:moveTo>
                        <a:pt x="608069" y="218666"/>
                      </a:moveTo>
                      <a:lnTo>
                        <a:pt x="551472" y="224256"/>
                      </a:lnTo>
                      <a:lnTo>
                        <a:pt x="545091" y="226361"/>
                      </a:lnTo>
                      <a:lnTo>
                        <a:pt x="556376" y="269785"/>
                      </a:lnTo>
                      <a:lnTo>
                        <a:pt x="556088" y="270614"/>
                      </a:lnTo>
                      <a:lnTo>
                        <a:pt x="582988" y="273271"/>
                      </a:lnTo>
                      <a:lnTo>
                        <a:pt x="653162" y="266340"/>
                      </a:lnTo>
                      <a:lnTo>
                        <a:pt x="612411" y="231178"/>
                      </a:lnTo>
                      <a:close/>
                      <a:moveTo>
                        <a:pt x="668081" y="218259"/>
                      </a:moveTo>
                      <a:lnTo>
                        <a:pt x="707667" y="246982"/>
                      </a:lnTo>
                      <a:lnTo>
                        <a:pt x="716237" y="249809"/>
                      </a:lnTo>
                      <a:lnTo>
                        <a:pt x="744059" y="240632"/>
                      </a:lnTo>
                      <a:lnTo>
                        <a:pt x="754807" y="232833"/>
                      </a:lnTo>
                      <a:lnTo>
                        <a:pt x="728804" y="224256"/>
                      </a:lnTo>
                      <a:close/>
                      <a:moveTo>
                        <a:pt x="356972" y="166130"/>
                      </a:moveTo>
                      <a:lnTo>
                        <a:pt x="373100" y="205211"/>
                      </a:lnTo>
                      <a:lnTo>
                        <a:pt x="415892" y="236261"/>
                      </a:lnTo>
                      <a:lnTo>
                        <a:pt x="443429" y="212500"/>
                      </a:lnTo>
                      <a:lnTo>
                        <a:pt x="459967" y="206014"/>
                      </a:lnTo>
                      <a:lnTo>
                        <a:pt x="439259" y="190988"/>
                      </a:lnTo>
                      <a:cubicBezTo>
                        <a:pt x="418648" y="180905"/>
                        <a:pt x="394106" y="172745"/>
                        <a:pt x="366854" y="167106"/>
                      </a:cubicBezTo>
                      <a:close/>
                      <a:moveTo>
                        <a:pt x="278188" y="158349"/>
                      </a:moveTo>
                      <a:cubicBezTo>
                        <a:pt x="152384" y="158349"/>
                        <a:pt x="50399" y="208241"/>
                        <a:pt x="50399" y="269785"/>
                      </a:cubicBezTo>
                      <a:cubicBezTo>
                        <a:pt x="50399" y="300557"/>
                        <a:pt x="75895" y="328416"/>
                        <a:pt x="117117" y="348582"/>
                      </a:cubicBezTo>
                      <a:lnTo>
                        <a:pt x="178002" y="368664"/>
                      </a:lnTo>
                      <a:lnTo>
                        <a:pt x="233879" y="320450"/>
                      </a:lnTo>
                      <a:cubicBezTo>
                        <a:pt x="259050" y="305807"/>
                        <a:pt x="289023" y="293957"/>
                        <a:pt x="322305" y="285768"/>
                      </a:cubicBezTo>
                      <a:lnTo>
                        <a:pt x="378528" y="279164"/>
                      </a:lnTo>
                      <a:lnTo>
                        <a:pt x="381385" y="270933"/>
                      </a:lnTo>
                      <a:lnTo>
                        <a:pt x="352310" y="252319"/>
                      </a:lnTo>
                      <a:cubicBezTo>
                        <a:pt x="322315" y="226490"/>
                        <a:pt x="304800" y="195352"/>
                        <a:pt x="304800" y="161835"/>
                      </a:cubicBezTo>
                      <a:lnTo>
                        <a:pt x="305088" y="161006"/>
                      </a:lnTo>
                      <a:close/>
                      <a:moveTo>
                        <a:pt x="735489" y="80211"/>
                      </a:moveTo>
                      <a:lnTo>
                        <a:pt x="707667" y="89388"/>
                      </a:lnTo>
                      <a:cubicBezTo>
                        <a:pt x="687056" y="99471"/>
                        <a:pt x="670377" y="111477"/>
                        <a:pt x="658850" y="124809"/>
                      </a:cubicBezTo>
                      <a:lnTo>
                        <a:pt x="642126" y="165333"/>
                      </a:lnTo>
                      <a:lnTo>
                        <a:pt x="748421" y="177818"/>
                      </a:lnTo>
                      <a:lnTo>
                        <a:pt x="796413" y="196641"/>
                      </a:lnTo>
                      <a:lnTo>
                        <a:pt x="810777" y="161835"/>
                      </a:lnTo>
                      <a:cubicBezTo>
                        <a:pt x="810777" y="131063"/>
                        <a:pt x="785281" y="103204"/>
                        <a:pt x="744059" y="83038"/>
                      </a:cubicBezTo>
                      <a:close/>
                      <a:moveTo>
                        <a:pt x="868738" y="56749"/>
                      </a:moveTo>
                      <a:lnTo>
                        <a:pt x="798564" y="63680"/>
                      </a:lnTo>
                      <a:lnTo>
                        <a:pt x="839315" y="98842"/>
                      </a:lnTo>
                      <a:cubicBezTo>
                        <a:pt x="853392" y="118203"/>
                        <a:pt x="861176" y="139490"/>
                        <a:pt x="861176" y="161835"/>
                      </a:cubicBezTo>
                      <a:lnTo>
                        <a:pt x="842038" y="216980"/>
                      </a:lnTo>
                      <a:lnTo>
                        <a:pt x="850193" y="224016"/>
                      </a:lnTo>
                      <a:lnTo>
                        <a:pt x="856179" y="218850"/>
                      </a:lnTo>
                      <a:cubicBezTo>
                        <a:pt x="906522" y="189564"/>
                        <a:pt x="976069" y="171450"/>
                        <a:pt x="1052888" y="171450"/>
                      </a:cubicBezTo>
                      <a:lnTo>
                        <a:pt x="1094025" y="176282"/>
                      </a:lnTo>
                      <a:lnTo>
                        <a:pt x="1096527" y="168185"/>
                      </a:lnTo>
                      <a:cubicBezTo>
                        <a:pt x="1096527" y="106641"/>
                        <a:pt x="994542" y="56749"/>
                        <a:pt x="868738" y="56749"/>
                      </a:cubicBezTo>
                      <a:close/>
                      <a:moveTo>
                        <a:pt x="582988" y="50399"/>
                      </a:moveTo>
                      <a:cubicBezTo>
                        <a:pt x="488635" y="50399"/>
                        <a:pt x="407680" y="78463"/>
                        <a:pt x="373100" y="118459"/>
                      </a:cubicBezTo>
                      <a:lnTo>
                        <a:pt x="372849" y="119068"/>
                      </a:lnTo>
                      <a:lnTo>
                        <a:pt x="386471" y="120668"/>
                      </a:lnTo>
                      <a:cubicBezTo>
                        <a:pt x="436394" y="132952"/>
                        <a:pt x="478870" y="153473"/>
                        <a:pt x="508866" y="179302"/>
                      </a:cubicBezTo>
                      <a:lnTo>
                        <a:pt x="513567" y="184991"/>
                      </a:lnTo>
                      <a:lnTo>
                        <a:pt x="531855" y="177818"/>
                      </a:lnTo>
                      <a:lnTo>
                        <a:pt x="591463" y="170817"/>
                      </a:lnTo>
                      <a:lnTo>
                        <a:pt x="590550" y="168185"/>
                      </a:lnTo>
                      <a:cubicBezTo>
                        <a:pt x="590550" y="145840"/>
                        <a:pt x="598334" y="124553"/>
                        <a:pt x="612411" y="105192"/>
                      </a:cubicBezTo>
                      <a:lnTo>
                        <a:pt x="666369" y="58634"/>
                      </a:lnTo>
                      <a:close/>
                      <a:moveTo>
                        <a:pt x="582988" y="0"/>
                      </a:moveTo>
                      <a:cubicBezTo>
                        <a:pt x="621398" y="0"/>
                        <a:pt x="657989" y="4528"/>
                        <a:pt x="691271" y="12718"/>
                      </a:cubicBezTo>
                      <a:lnTo>
                        <a:pt x="733958" y="29460"/>
                      </a:lnTo>
                      <a:lnTo>
                        <a:pt x="760455" y="19068"/>
                      </a:lnTo>
                      <a:cubicBezTo>
                        <a:pt x="793737" y="10878"/>
                        <a:pt x="830328" y="6350"/>
                        <a:pt x="868738" y="6350"/>
                      </a:cubicBezTo>
                      <a:cubicBezTo>
                        <a:pt x="1022377" y="6350"/>
                        <a:pt x="1146926" y="78806"/>
                        <a:pt x="1146926" y="168185"/>
                      </a:cubicBezTo>
                      <a:lnTo>
                        <a:pt x="1143317" y="182071"/>
                      </a:lnTo>
                      <a:lnTo>
                        <a:pt x="1161171" y="184168"/>
                      </a:lnTo>
                      <a:cubicBezTo>
                        <a:pt x="1261017" y="208736"/>
                        <a:pt x="1331076" y="266251"/>
                        <a:pt x="1331076" y="333285"/>
                      </a:cubicBezTo>
                      <a:cubicBezTo>
                        <a:pt x="1331076" y="400319"/>
                        <a:pt x="1261017" y="457834"/>
                        <a:pt x="1161171" y="482402"/>
                      </a:cubicBezTo>
                      <a:lnTo>
                        <a:pt x="1112112" y="488164"/>
                      </a:lnTo>
                      <a:lnTo>
                        <a:pt x="1093315" y="542328"/>
                      </a:lnTo>
                      <a:cubicBezTo>
                        <a:pt x="1051083" y="600414"/>
                        <a:pt x="952217" y="641170"/>
                        <a:pt x="836988" y="641170"/>
                      </a:cubicBezTo>
                      <a:cubicBezTo>
                        <a:pt x="760169" y="641170"/>
                        <a:pt x="690622" y="623056"/>
                        <a:pt x="640279" y="593770"/>
                      </a:cubicBezTo>
                      <a:lnTo>
                        <a:pt x="600806" y="559710"/>
                      </a:lnTo>
                      <a:lnTo>
                        <a:pt x="538871" y="584002"/>
                      </a:lnTo>
                      <a:cubicBezTo>
                        <a:pt x="505589" y="592192"/>
                        <a:pt x="468998" y="596720"/>
                        <a:pt x="430588" y="596720"/>
                      </a:cubicBezTo>
                      <a:cubicBezTo>
                        <a:pt x="276949" y="596720"/>
                        <a:pt x="152400" y="524264"/>
                        <a:pt x="152400" y="434885"/>
                      </a:cubicBezTo>
                      <a:lnTo>
                        <a:pt x="159379" y="414774"/>
                      </a:lnTo>
                      <a:lnTo>
                        <a:pt x="81479" y="384220"/>
                      </a:lnTo>
                      <a:cubicBezTo>
                        <a:pt x="31137" y="354933"/>
                        <a:pt x="0" y="314475"/>
                        <a:pt x="0" y="269785"/>
                      </a:cubicBezTo>
                      <a:cubicBezTo>
                        <a:pt x="0" y="180406"/>
                        <a:pt x="124549" y="107950"/>
                        <a:pt x="278188" y="107950"/>
                      </a:cubicBezTo>
                      <a:lnTo>
                        <a:pt x="321726" y="113063"/>
                      </a:lnTo>
                      <a:lnTo>
                        <a:pt x="326661" y="98842"/>
                      </a:lnTo>
                      <a:cubicBezTo>
                        <a:pt x="368893" y="40756"/>
                        <a:pt x="467759" y="0"/>
                        <a:pt x="582988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3565EE8D-918D-4A96-8336-1A3B1123BF37}"/>
                  </a:ext>
                </a:extLst>
              </p:cNvPr>
              <p:cNvGrpSpPr/>
              <p:nvPr/>
            </p:nvGrpSpPr>
            <p:grpSpPr>
              <a:xfrm>
                <a:off x="3205090" y="1512094"/>
                <a:ext cx="489736" cy="192494"/>
                <a:chOff x="3205090" y="1512094"/>
                <a:chExt cx="489736" cy="192494"/>
              </a:xfrm>
              <a:solidFill>
                <a:srgbClr val="92D050"/>
              </a:solidFill>
            </p:grpSpPr>
            <p:grpSp>
              <p:nvGrpSpPr>
                <p:cNvPr id="681" name="グループ化 680">
                  <a:extLst>
                    <a:ext uri="{FF2B5EF4-FFF2-40B4-BE49-F238E27FC236}">
                      <a16:creationId xmlns:a16="http://schemas.microsoft.com/office/drawing/2014/main" id="{ACC5DF65-0619-4B8D-BE60-2BF78D8095D1}"/>
                    </a:ext>
                  </a:extLst>
                </p:cNvPr>
                <p:cNvGrpSpPr/>
                <p:nvPr/>
              </p:nvGrpSpPr>
              <p:grpSpPr>
                <a:xfrm>
                  <a:off x="3302721" y="1519238"/>
                  <a:ext cx="249230" cy="116294"/>
                  <a:chOff x="3216933" y="1479207"/>
                  <a:chExt cx="420806" cy="196355"/>
                </a:xfrm>
                <a:grpFill/>
              </p:grpSpPr>
              <p:sp>
                <p:nvSpPr>
                  <p:cNvPr id="703" name="正方形/長方形 702">
                    <a:extLst>
                      <a:ext uri="{FF2B5EF4-FFF2-40B4-BE49-F238E27FC236}">
                        <a16:creationId xmlns:a16="http://schemas.microsoft.com/office/drawing/2014/main" id="{EBADAD8C-F4F2-4CD1-8793-03D2E52A182C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428864" y="14988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4" name="正方形/長方形 703">
                    <a:extLst>
                      <a:ext uri="{FF2B5EF4-FFF2-40B4-BE49-F238E27FC236}">
                        <a16:creationId xmlns:a16="http://schemas.microsoft.com/office/drawing/2014/main" id="{59B56B75-2860-4ACF-92DD-77DA5641A178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216933" y="1548879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5" name="正方形/長方形 704">
                    <a:extLst>
                      <a:ext uri="{FF2B5EF4-FFF2-40B4-BE49-F238E27FC236}">
                        <a16:creationId xmlns:a16="http://schemas.microsoft.com/office/drawing/2014/main" id="{64F13DA9-51F0-4E23-8122-6251063C5DBA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476489" y="15798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6" name="正方形/長方形 705">
                    <a:extLst>
                      <a:ext uri="{FF2B5EF4-FFF2-40B4-BE49-F238E27FC236}">
                        <a16:creationId xmlns:a16="http://schemas.microsoft.com/office/drawing/2014/main" id="{8E592012-61B7-40AB-9325-4F4269283599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264558" y="1629843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7" name="正方形/長方形 706">
                    <a:extLst>
                      <a:ext uri="{FF2B5EF4-FFF2-40B4-BE49-F238E27FC236}">
                        <a16:creationId xmlns:a16="http://schemas.microsoft.com/office/drawing/2014/main" id="{329B8D19-7B12-43E7-A3C8-D7AA718BE7B9}"/>
                      </a:ext>
                    </a:extLst>
                  </p:cNvPr>
                  <p:cNvSpPr/>
                  <p:nvPr/>
                </p:nvSpPr>
                <p:spPr bwMode="auto">
                  <a:xfrm rot="6374874">
                    <a:off x="3321707" y="15369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8" name="正方形/長方形 707">
                    <a:extLst>
                      <a:ext uri="{FF2B5EF4-FFF2-40B4-BE49-F238E27FC236}">
                        <a16:creationId xmlns:a16="http://schemas.microsoft.com/office/drawing/2014/main" id="{6EB87BCE-EF04-4846-9573-CD1AC08753EA}"/>
                      </a:ext>
                    </a:extLst>
                  </p:cNvPr>
                  <p:cNvSpPr/>
                  <p:nvPr/>
                </p:nvSpPr>
                <p:spPr bwMode="auto">
                  <a:xfrm rot="8261233">
                    <a:off x="3369332" y="16179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82" name="グループ化 681">
                  <a:extLst>
                    <a:ext uri="{FF2B5EF4-FFF2-40B4-BE49-F238E27FC236}">
                      <a16:creationId xmlns:a16="http://schemas.microsoft.com/office/drawing/2014/main" id="{4866587C-BC43-4DA9-8CD9-159A44EC890A}"/>
                    </a:ext>
                  </a:extLst>
                </p:cNvPr>
                <p:cNvGrpSpPr/>
                <p:nvPr/>
              </p:nvGrpSpPr>
              <p:grpSpPr>
                <a:xfrm>
                  <a:off x="3445596" y="1512094"/>
                  <a:ext cx="249230" cy="116294"/>
                  <a:chOff x="3216933" y="1479207"/>
                  <a:chExt cx="420806" cy="196355"/>
                </a:xfrm>
                <a:grpFill/>
              </p:grpSpPr>
              <p:sp>
                <p:nvSpPr>
                  <p:cNvPr id="697" name="正方形/長方形 696">
                    <a:extLst>
                      <a:ext uri="{FF2B5EF4-FFF2-40B4-BE49-F238E27FC236}">
                        <a16:creationId xmlns:a16="http://schemas.microsoft.com/office/drawing/2014/main" id="{85007A24-D856-4969-8ACE-8223F9EE9C0F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428864" y="14988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8" name="正方形/長方形 697">
                    <a:extLst>
                      <a:ext uri="{FF2B5EF4-FFF2-40B4-BE49-F238E27FC236}">
                        <a16:creationId xmlns:a16="http://schemas.microsoft.com/office/drawing/2014/main" id="{95C3CFC3-06C9-4411-BFCD-BDF42DCDB602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216933" y="1548879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9" name="正方形/長方形 698">
                    <a:extLst>
                      <a:ext uri="{FF2B5EF4-FFF2-40B4-BE49-F238E27FC236}">
                        <a16:creationId xmlns:a16="http://schemas.microsoft.com/office/drawing/2014/main" id="{C9E02143-9CEA-4F40-9142-704DE3CDDC57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476489" y="15798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0" name="正方形/長方形 699">
                    <a:extLst>
                      <a:ext uri="{FF2B5EF4-FFF2-40B4-BE49-F238E27FC236}">
                        <a16:creationId xmlns:a16="http://schemas.microsoft.com/office/drawing/2014/main" id="{6AF8777B-188D-4DE9-990D-0198E9A03873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264558" y="1629843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1" name="正方形/長方形 700">
                    <a:extLst>
                      <a:ext uri="{FF2B5EF4-FFF2-40B4-BE49-F238E27FC236}">
                        <a16:creationId xmlns:a16="http://schemas.microsoft.com/office/drawing/2014/main" id="{C4FB8B49-7ABD-4665-B0E9-54933489D1B5}"/>
                      </a:ext>
                    </a:extLst>
                  </p:cNvPr>
                  <p:cNvSpPr/>
                  <p:nvPr/>
                </p:nvSpPr>
                <p:spPr bwMode="auto">
                  <a:xfrm rot="6374874">
                    <a:off x="3321707" y="15369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2" name="正方形/長方形 701">
                    <a:extLst>
                      <a:ext uri="{FF2B5EF4-FFF2-40B4-BE49-F238E27FC236}">
                        <a16:creationId xmlns:a16="http://schemas.microsoft.com/office/drawing/2014/main" id="{72D03689-589E-4E09-A1C5-588094FC7387}"/>
                      </a:ext>
                    </a:extLst>
                  </p:cNvPr>
                  <p:cNvSpPr/>
                  <p:nvPr/>
                </p:nvSpPr>
                <p:spPr bwMode="auto">
                  <a:xfrm rot="8261233">
                    <a:off x="3369332" y="16179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83" name="グループ化 682">
                  <a:extLst>
                    <a:ext uri="{FF2B5EF4-FFF2-40B4-BE49-F238E27FC236}">
                      <a16:creationId xmlns:a16="http://schemas.microsoft.com/office/drawing/2014/main" id="{6DEC542C-0D57-4842-92F9-0539470C0A91}"/>
                    </a:ext>
                  </a:extLst>
                </p:cNvPr>
                <p:cNvGrpSpPr/>
                <p:nvPr/>
              </p:nvGrpSpPr>
              <p:grpSpPr>
                <a:xfrm>
                  <a:off x="3205090" y="1588294"/>
                  <a:ext cx="249230" cy="116294"/>
                  <a:chOff x="3216933" y="1479207"/>
                  <a:chExt cx="420806" cy="196355"/>
                </a:xfrm>
                <a:grpFill/>
              </p:grpSpPr>
              <p:sp>
                <p:nvSpPr>
                  <p:cNvPr id="691" name="正方形/長方形 690">
                    <a:extLst>
                      <a:ext uri="{FF2B5EF4-FFF2-40B4-BE49-F238E27FC236}">
                        <a16:creationId xmlns:a16="http://schemas.microsoft.com/office/drawing/2014/main" id="{3B8C1BDB-AF55-462D-AA4D-DC56DD65A898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428864" y="14988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2" name="正方形/長方形 691">
                    <a:extLst>
                      <a:ext uri="{FF2B5EF4-FFF2-40B4-BE49-F238E27FC236}">
                        <a16:creationId xmlns:a16="http://schemas.microsoft.com/office/drawing/2014/main" id="{9956F748-C440-4C28-BC75-483226BB6280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216933" y="1548879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3" name="正方形/長方形 692">
                    <a:extLst>
                      <a:ext uri="{FF2B5EF4-FFF2-40B4-BE49-F238E27FC236}">
                        <a16:creationId xmlns:a16="http://schemas.microsoft.com/office/drawing/2014/main" id="{15DB494A-40E2-41F7-82B3-D7FDD16E8A7C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476489" y="15798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4" name="正方形/長方形 693">
                    <a:extLst>
                      <a:ext uri="{FF2B5EF4-FFF2-40B4-BE49-F238E27FC236}">
                        <a16:creationId xmlns:a16="http://schemas.microsoft.com/office/drawing/2014/main" id="{47263817-E659-4526-AC34-358C0A91BB3F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264558" y="1629843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5" name="正方形/長方形 694">
                    <a:extLst>
                      <a:ext uri="{FF2B5EF4-FFF2-40B4-BE49-F238E27FC236}">
                        <a16:creationId xmlns:a16="http://schemas.microsoft.com/office/drawing/2014/main" id="{3160A80C-A56B-4E60-AFB9-5E89AF2B9EDA}"/>
                      </a:ext>
                    </a:extLst>
                  </p:cNvPr>
                  <p:cNvSpPr/>
                  <p:nvPr/>
                </p:nvSpPr>
                <p:spPr bwMode="auto">
                  <a:xfrm rot="6374874">
                    <a:off x="3321707" y="15369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6" name="正方形/長方形 695">
                    <a:extLst>
                      <a:ext uri="{FF2B5EF4-FFF2-40B4-BE49-F238E27FC236}">
                        <a16:creationId xmlns:a16="http://schemas.microsoft.com/office/drawing/2014/main" id="{87D5A9B5-F22F-4557-BAFD-3435E6072257}"/>
                      </a:ext>
                    </a:extLst>
                  </p:cNvPr>
                  <p:cNvSpPr/>
                  <p:nvPr/>
                </p:nvSpPr>
                <p:spPr bwMode="auto">
                  <a:xfrm rot="8261233">
                    <a:off x="3369332" y="16179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72B73411-CA35-4272-AEA2-A327B5C9658B}"/>
                    </a:ext>
                  </a:extLst>
                </p:cNvPr>
                <p:cNvGrpSpPr/>
                <p:nvPr/>
              </p:nvGrpSpPr>
              <p:grpSpPr>
                <a:xfrm>
                  <a:off x="3347965" y="1581150"/>
                  <a:ext cx="249230" cy="116294"/>
                  <a:chOff x="3216933" y="1479207"/>
                  <a:chExt cx="420806" cy="196355"/>
                </a:xfrm>
                <a:grpFill/>
              </p:grpSpPr>
              <p:sp>
                <p:nvSpPr>
                  <p:cNvPr id="685" name="正方形/長方形 684">
                    <a:extLst>
                      <a:ext uri="{FF2B5EF4-FFF2-40B4-BE49-F238E27FC236}">
                        <a16:creationId xmlns:a16="http://schemas.microsoft.com/office/drawing/2014/main" id="{1BD1065E-F36F-434C-8572-45EAA4934492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428864" y="14988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6" name="正方形/長方形 685">
                    <a:extLst>
                      <a:ext uri="{FF2B5EF4-FFF2-40B4-BE49-F238E27FC236}">
                        <a16:creationId xmlns:a16="http://schemas.microsoft.com/office/drawing/2014/main" id="{FAEF04D5-A1B6-4726-B944-669D18BE86C6}"/>
                      </a:ext>
                    </a:extLst>
                  </p:cNvPr>
                  <p:cNvSpPr/>
                  <p:nvPr/>
                </p:nvSpPr>
                <p:spPr bwMode="auto">
                  <a:xfrm rot="20411730">
                    <a:off x="3216933" y="1548879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7" name="正方形/長方形 686">
                    <a:extLst>
                      <a:ext uri="{FF2B5EF4-FFF2-40B4-BE49-F238E27FC236}">
                        <a16:creationId xmlns:a16="http://schemas.microsoft.com/office/drawing/2014/main" id="{75CA0BDE-8843-41B4-8420-15B55036E9C5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476489" y="15798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8" name="正方形/長方形 687">
                    <a:extLst>
                      <a:ext uri="{FF2B5EF4-FFF2-40B4-BE49-F238E27FC236}">
                        <a16:creationId xmlns:a16="http://schemas.microsoft.com/office/drawing/2014/main" id="{4B3496A5-DB0C-4C00-AB59-7AF397CEFA38}"/>
                      </a:ext>
                    </a:extLst>
                  </p:cNvPr>
                  <p:cNvSpPr/>
                  <p:nvPr/>
                </p:nvSpPr>
                <p:spPr bwMode="auto">
                  <a:xfrm rot="698089">
                    <a:off x="3264558" y="1629843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9" name="正方形/長方形 688">
                    <a:extLst>
                      <a:ext uri="{FF2B5EF4-FFF2-40B4-BE49-F238E27FC236}">
                        <a16:creationId xmlns:a16="http://schemas.microsoft.com/office/drawing/2014/main" id="{49DFACA2-814A-4757-8EA4-5E00C53B1121}"/>
                      </a:ext>
                    </a:extLst>
                  </p:cNvPr>
                  <p:cNvSpPr/>
                  <p:nvPr/>
                </p:nvSpPr>
                <p:spPr bwMode="auto">
                  <a:xfrm rot="6374874">
                    <a:off x="3321707" y="1536972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0" name="正方形/長方形 689">
                    <a:extLst>
                      <a:ext uri="{FF2B5EF4-FFF2-40B4-BE49-F238E27FC236}">
                        <a16:creationId xmlns:a16="http://schemas.microsoft.com/office/drawing/2014/main" id="{C145E581-794A-4892-BCB3-80DE44E8B7CA}"/>
                      </a:ext>
                    </a:extLst>
                  </p:cNvPr>
                  <p:cNvSpPr/>
                  <p:nvPr/>
                </p:nvSpPr>
                <p:spPr bwMode="auto">
                  <a:xfrm rot="8261233">
                    <a:off x="3369332" y="1617936"/>
                    <a:ext cx="161250" cy="45719"/>
                  </a:xfrm>
                  <a:prstGeom prst="rect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766" name="グループ化 765">
            <a:extLst>
              <a:ext uri="{FF2B5EF4-FFF2-40B4-BE49-F238E27FC236}">
                <a16:creationId xmlns:a16="http://schemas.microsoft.com/office/drawing/2014/main" id="{A08B43A6-235A-40E5-8096-8A96F52A5F00}"/>
              </a:ext>
            </a:extLst>
          </p:cNvPr>
          <p:cNvGrpSpPr/>
          <p:nvPr/>
        </p:nvGrpSpPr>
        <p:grpSpPr>
          <a:xfrm>
            <a:off x="6659879" y="1252349"/>
            <a:ext cx="2504200" cy="1920200"/>
            <a:chOff x="6104240" y="498497"/>
            <a:chExt cx="3777845" cy="2896821"/>
          </a:xfrm>
        </p:grpSpPr>
        <p:grpSp>
          <p:nvGrpSpPr>
            <p:cNvPr id="767" name="グループ化 766">
              <a:extLst>
                <a:ext uri="{FF2B5EF4-FFF2-40B4-BE49-F238E27FC236}">
                  <a16:creationId xmlns:a16="http://schemas.microsoft.com/office/drawing/2014/main" id="{C15D5B7D-E235-4F14-8CE8-0D38162DE1FF}"/>
                </a:ext>
              </a:extLst>
            </p:cNvPr>
            <p:cNvGrpSpPr/>
            <p:nvPr/>
          </p:nvGrpSpPr>
          <p:grpSpPr>
            <a:xfrm>
              <a:off x="7694893" y="498497"/>
              <a:ext cx="2187192" cy="2876328"/>
              <a:chOff x="-4395675" y="471397"/>
              <a:chExt cx="2187192" cy="2876328"/>
            </a:xfrm>
          </p:grpSpPr>
          <p:sp>
            <p:nvSpPr>
              <p:cNvPr id="797" name="円/楕円 840">
                <a:extLst>
                  <a:ext uri="{FF2B5EF4-FFF2-40B4-BE49-F238E27FC236}">
                    <a16:creationId xmlns:a16="http://schemas.microsoft.com/office/drawing/2014/main" id="{0B1506A2-452D-47AA-A686-C11E0C6872BD}"/>
                  </a:ext>
                </a:extLst>
              </p:cNvPr>
              <p:cNvSpPr/>
              <p:nvPr/>
            </p:nvSpPr>
            <p:spPr>
              <a:xfrm>
                <a:off x="-4121278" y="657622"/>
                <a:ext cx="1598901" cy="2281472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DF0B9F63-C8CF-420C-A0FA-D44AC3BCABBA}"/>
                  </a:ext>
                </a:extLst>
              </p:cNvPr>
              <p:cNvGrpSpPr/>
              <p:nvPr/>
            </p:nvGrpSpPr>
            <p:grpSpPr>
              <a:xfrm>
                <a:off x="-4395675" y="2359371"/>
                <a:ext cx="2187192" cy="988354"/>
                <a:chOff x="-4395675" y="2359371"/>
                <a:chExt cx="2187192" cy="988354"/>
              </a:xfrm>
            </p:grpSpPr>
            <p:sp>
              <p:nvSpPr>
                <p:cNvPr id="823" name="片側の 2 つの角を丸めた四角形 70">
                  <a:extLst>
                    <a:ext uri="{FF2B5EF4-FFF2-40B4-BE49-F238E27FC236}">
                      <a16:creationId xmlns:a16="http://schemas.microsoft.com/office/drawing/2014/main" id="{8E8AD93E-9A34-4DBA-9733-C228F280AF12}"/>
                    </a:ext>
                  </a:extLst>
                </p:cNvPr>
                <p:cNvSpPr/>
                <p:nvPr/>
              </p:nvSpPr>
              <p:spPr>
                <a:xfrm>
                  <a:off x="-2787651" y="2730500"/>
                  <a:ext cx="358783" cy="617225"/>
                </a:xfrm>
                <a:prstGeom prst="round2SameRect">
                  <a:avLst>
                    <a:gd name="adj1" fmla="val 45429"/>
                    <a:gd name="adj2" fmla="val 0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24" name="グループ化 823">
                  <a:extLst>
                    <a:ext uri="{FF2B5EF4-FFF2-40B4-BE49-F238E27FC236}">
                      <a16:creationId xmlns:a16="http://schemas.microsoft.com/office/drawing/2014/main" id="{CD7DF4C2-746D-4975-BD13-CBA8149E6136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-4511509" y="2475205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832" name="フリーフォーム: 図形 831">
                    <a:extLst>
                      <a:ext uri="{FF2B5EF4-FFF2-40B4-BE49-F238E27FC236}">
                        <a16:creationId xmlns:a16="http://schemas.microsoft.com/office/drawing/2014/main" id="{C57655B7-8492-4EC8-9414-213B47013F23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3" name="フリーフォーム: 図形 832">
                    <a:extLst>
                      <a:ext uri="{FF2B5EF4-FFF2-40B4-BE49-F238E27FC236}">
                        <a16:creationId xmlns:a16="http://schemas.microsoft.com/office/drawing/2014/main" id="{83401A6B-6F91-4DA3-A3C1-5144C43C986B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4" name="フリーフォーム: 図形 833">
                    <a:extLst>
                      <a:ext uri="{FF2B5EF4-FFF2-40B4-BE49-F238E27FC236}">
                        <a16:creationId xmlns:a16="http://schemas.microsoft.com/office/drawing/2014/main" id="{828910A3-5A33-4190-A48C-C10E1C6B8F6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5" name="フリーフォーム: 図形 834">
                    <a:extLst>
                      <a:ext uri="{FF2B5EF4-FFF2-40B4-BE49-F238E27FC236}">
                        <a16:creationId xmlns:a16="http://schemas.microsoft.com/office/drawing/2014/main" id="{E6111143-5434-43FE-AC2A-44A3B3170D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5" name="グループ化 824">
                  <a:extLst>
                    <a:ext uri="{FF2B5EF4-FFF2-40B4-BE49-F238E27FC236}">
                      <a16:creationId xmlns:a16="http://schemas.microsoft.com/office/drawing/2014/main" id="{1BB27D37-8CE5-4B4F-AF87-0C807AB53AF5}"/>
                    </a:ext>
                  </a:extLst>
                </p:cNvPr>
                <p:cNvGrpSpPr/>
                <p:nvPr/>
              </p:nvGrpSpPr>
              <p:grpSpPr>
                <a:xfrm rot="16200000">
                  <a:off x="-2632797" y="2478380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828" name="フリーフォーム: 図形 827">
                    <a:extLst>
                      <a:ext uri="{FF2B5EF4-FFF2-40B4-BE49-F238E27FC236}">
                        <a16:creationId xmlns:a16="http://schemas.microsoft.com/office/drawing/2014/main" id="{0DA88378-52ED-4729-BCB4-3F48DB226C3E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A081B917-5ED9-4F08-900C-1B51DBB1CED9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B8FDC4BC-91D1-4371-9D39-7E48BC11D46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1" name="フリーフォーム: 図形 830">
                    <a:extLst>
                      <a:ext uri="{FF2B5EF4-FFF2-40B4-BE49-F238E27FC236}">
                        <a16:creationId xmlns:a16="http://schemas.microsoft.com/office/drawing/2014/main" id="{5FE774D8-7D4C-4FBD-8830-6029EC4837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1018A962-0061-4368-965B-5570092EDDA8}"/>
                    </a:ext>
                  </a:extLst>
                </p:cNvPr>
                <p:cNvSpPr/>
                <p:nvPr/>
              </p:nvSpPr>
              <p:spPr bwMode="auto">
                <a:xfrm>
                  <a:off x="-4254457" y="2361982"/>
                  <a:ext cx="1901511" cy="985743"/>
                </a:xfrm>
                <a:custGeom>
                  <a:avLst/>
                  <a:gdLst>
                    <a:gd name="connsiteX0" fmla="*/ 677048 w 1901511"/>
                    <a:gd name="connsiteY0" fmla="*/ 0 h 985743"/>
                    <a:gd name="connsiteX1" fmla="*/ 1224462 w 1901511"/>
                    <a:gd name="connsiteY1" fmla="*/ 0 h 985743"/>
                    <a:gd name="connsiteX2" fmla="*/ 1398771 w 1901511"/>
                    <a:gd name="connsiteY2" fmla="*/ 35192 h 985743"/>
                    <a:gd name="connsiteX3" fmla="*/ 1448296 w 1901511"/>
                    <a:gd name="connsiteY3" fmla="*/ 62073 h 985743"/>
                    <a:gd name="connsiteX4" fmla="*/ 1476923 w 1901511"/>
                    <a:gd name="connsiteY4" fmla="*/ 46535 h 985743"/>
                    <a:gd name="connsiteX5" fmla="*/ 1595886 w 1901511"/>
                    <a:gd name="connsiteY5" fmla="*/ 22517 h 985743"/>
                    <a:gd name="connsiteX6" fmla="*/ 1901511 w 1901511"/>
                    <a:gd name="connsiteY6" fmla="*/ 328142 h 985743"/>
                    <a:gd name="connsiteX7" fmla="*/ 1714849 w 1901511"/>
                    <a:gd name="connsiteY7" fmla="*/ 609750 h 985743"/>
                    <a:gd name="connsiteX8" fmla="*/ 1672275 w 1901511"/>
                    <a:gd name="connsiteY8" fmla="*/ 622965 h 985743"/>
                    <a:gd name="connsiteX9" fmla="*/ 1672275 w 1901511"/>
                    <a:gd name="connsiteY9" fmla="*/ 985743 h 985743"/>
                    <a:gd name="connsiteX10" fmla="*/ 229235 w 1901511"/>
                    <a:gd name="connsiteY10" fmla="*/ 985743 h 985743"/>
                    <a:gd name="connsiteX11" fmla="*/ 229235 w 1901511"/>
                    <a:gd name="connsiteY11" fmla="*/ 622965 h 985743"/>
                    <a:gd name="connsiteX12" fmla="*/ 186662 w 1901511"/>
                    <a:gd name="connsiteY12" fmla="*/ 609750 h 985743"/>
                    <a:gd name="connsiteX13" fmla="*/ 0 w 1901511"/>
                    <a:gd name="connsiteY13" fmla="*/ 328142 h 985743"/>
                    <a:gd name="connsiteX14" fmla="*/ 305625 w 1901511"/>
                    <a:gd name="connsiteY14" fmla="*/ 22517 h 985743"/>
                    <a:gd name="connsiteX15" fmla="*/ 424588 w 1901511"/>
                    <a:gd name="connsiteY15" fmla="*/ 46535 h 985743"/>
                    <a:gd name="connsiteX16" fmla="*/ 453215 w 1901511"/>
                    <a:gd name="connsiteY16" fmla="*/ 62073 h 985743"/>
                    <a:gd name="connsiteX17" fmla="*/ 502739 w 1901511"/>
                    <a:gd name="connsiteY17" fmla="*/ 35192 h 985743"/>
                    <a:gd name="connsiteX18" fmla="*/ 677048 w 1901511"/>
                    <a:gd name="connsiteY18" fmla="*/ 0 h 98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01511" h="985743">
                      <a:moveTo>
                        <a:pt x="677048" y="0"/>
                      </a:moveTo>
                      <a:lnTo>
                        <a:pt x="1224462" y="0"/>
                      </a:lnTo>
                      <a:cubicBezTo>
                        <a:pt x="1286292" y="0"/>
                        <a:pt x="1345195" y="12531"/>
                        <a:pt x="1398771" y="35192"/>
                      </a:cubicBezTo>
                      <a:lnTo>
                        <a:pt x="1448296" y="62073"/>
                      </a:lnTo>
                      <a:lnTo>
                        <a:pt x="1476923" y="46535"/>
                      </a:lnTo>
                      <a:cubicBezTo>
                        <a:pt x="1513488" y="31069"/>
                        <a:pt x="1553688" y="22517"/>
                        <a:pt x="1595886" y="22517"/>
                      </a:cubicBezTo>
                      <a:cubicBezTo>
                        <a:pt x="1764678" y="22517"/>
                        <a:pt x="1901511" y="159350"/>
                        <a:pt x="1901511" y="328142"/>
                      </a:cubicBezTo>
                      <a:cubicBezTo>
                        <a:pt x="1901511" y="454736"/>
                        <a:pt x="1824543" y="563353"/>
                        <a:pt x="1714849" y="609750"/>
                      </a:cubicBezTo>
                      <a:lnTo>
                        <a:pt x="1672275" y="622965"/>
                      </a:lnTo>
                      <a:lnTo>
                        <a:pt x="1672275" y="985743"/>
                      </a:lnTo>
                      <a:lnTo>
                        <a:pt x="229235" y="985743"/>
                      </a:lnTo>
                      <a:lnTo>
                        <a:pt x="229235" y="622965"/>
                      </a:lnTo>
                      <a:lnTo>
                        <a:pt x="186662" y="609750"/>
                      </a:lnTo>
                      <a:cubicBezTo>
                        <a:pt x="76969" y="563353"/>
                        <a:pt x="0" y="454736"/>
                        <a:pt x="0" y="328142"/>
                      </a:cubicBezTo>
                      <a:cubicBezTo>
                        <a:pt x="0" y="159350"/>
                        <a:pt x="136833" y="22517"/>
                        <a:pt x="305625" y="22517"/>
                      </a:cubicBezTo>
                      <a:cubicBezTo>
                        <a:pt x="347823" y="22517"/>
                        <a:pt x="388024" y="31069"/>
                        <a:pt x="424588" y="46535"/>
                      </a:cubicBezTo>
                      <a:lnTo>
                        <a:pt x="453215" y="62073"/>
                      </a:lnTo>
                      <a:lnTo>
                        <a:pt x="502739" y="35192"/>
                      </a:lnTo>
                      <a:cubicBezTo>
                        <a:pt x="556315" y="12531"/>
                        <a:pt x="615218" y="0"/>
                        <a:pt x="677048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AB1E0913-71B7-4304-86B8-E439CDA9811F}"/>
                    </a:ext>
                  </a:extLst>
                </p:cNvPr>
                <p:cNvSpPr/>
                <p:nvPr/>
              </p:nvSpPr>
              <p:spPr bwMode="auto">
                <a:xfrm>
                  <a:off x="-3755068" y="2373919"/>
                  <a:ext cx="891862" cy="373615"/>
                </a:xfrm>
                <a:custGeom>
                  <a:avLst/>
                  <a:gdLst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7322 w 714643"/>
                    <a:gd name="connsiteY5" fmla="*/ 63535 h 198086"/>
                    <a:gd name="connsiteX6" fmla="*/ 352561 w 714643"/>
                    <a:gd name="connsiteY6" fmla="*/ 86926 h 198086"/>
                    <a:gd name="connsiteX7" fmla="*/ 183490 w 714643"/>
                    <a:gd name="connsiteY7" fmla="*/ 198086 h 198086"/>
                    <a:gd name="connsiteX8" fmla="*/ 0 w 714643"/>
                    <a:gd name="connsiteY8" fmla="*/ 16081 h 198086"/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2561 w 714643"/>
                    <a:gd name="connsiteY5" fmla="*/ 86926 h 198086"/>
                    <a:gd name="connsiteX6" fmla="*/ 183490 w 714643"/>
                    <a:gd name="connsiteY6" fmla="*/ 198086 h 198086"/>
                    <a:gd name="connsiteX7" fmla="*/ 0 w 714643"/>
                    <a:gd name="connsiteY7" fmla="*/ 16081 h 198086"/>
                    <a:gd name="connsiteX8" fmla="*/ 3273 w 714643"/>
                    <a:gd name="connsiteY8" fmla="*/ 0 h 19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4643" h="198086">
                      <a:moveTo>
                        <a:pt x="3273" y="0"/>
                      </a:moveTo>
                      <a:lnTo>
                        <a:pt x="711370" y="0"/>
                      </a:lnTo>
                      <a:lnTo>
                        <a:pt x="714643" y="16081"/>
                      </a:lnTo>
                      <a:cubicBezTo>
                        <a:pt x="714643" y="116600"/>
                        <a:pt x="632492" y="198086"/>
                        <a:pt x="531153" y="198086"/>
                      </a:cubicBezTo>
                      <a:cubicBezTo>
                        <a:pt x="455149" y="198086"/>
                        <a:pt x="389938" y="152250"/>
                        <a:pt x="362083" y="86926"/>
                      </a:cubicBezTo>
                      <a:lnTo>
                        <a:pt x="352561" y="86926"/>
                      </a:lnTo>
                      <a:cubicBezTo>
                        <a:pt x="324705" y="152250"/>
                        <a:pt x="259494" y="198086"/>
                        <a:pt x="183490" y="198086"/>
                      </a:cubicBezTo>
                      <a:cubicBezTo>
                        <a:pt x="82151" y="198086"/>
                        <a:pt x="0" y="116600"/>
                        <a:pt x="0" y="16081"/>
                      </a:cubicBezTo>
                      <a:lnTo>
                        <a:pt x="3273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99" name="グループ化 798">
                <a:extLst>
                  <a:ext uri="{FF2B5EF4-FFF2-40B4-BE49-F238E27FC236}">
                    <a16:creationId xmlns:a16="http://schemas.microsoft.com/office/drawing/2014/main" id="{62D08E0B-A2EA-4350-8107-9EC01CFA3A6E}"/>
                  </a:ext>
                </a:extLst>
              </p:cNvPr>
              <p:cNvGrpSpPr/>
              <p:nvPr/>
            </p:nvGrpSpPr>
            <p:grpSpPr>
              <a:xfrm>
                <a:off x="-4193954" y="471397"/>
                <a:ext cx="1753316" cy="2054961"/>
                <a:chOff x="587862" y="3221789"/>
                <a:chExt cx="1404920" cy="1646627"/>
              </a:xfrm>
            </p:grpSpPr>
            <p:sp>
              <p:nvSpPr>
                <p:cNvPr id="809" name="片側の 2 つの角を丸めた四角形 68">
                  <a:extLst>
                    <a:ext uri="{FF2B5EF4-FFF2-40B4-BE49-F238E27FC236}">
                      <a16:creationId xmlns:a16="http://schemas.microsoft.com/office/drawing/2014/main" id="{32F1615C-E08E-4915-9E7F-9307881A1FBA}"/>
                    </a:ext>
                  </a:extLst>
                </p:cNvPr>
                <p:cNvSpPr/>
                <p:nvPr/>
              </p:nvSpPr>
              <p:spPr>
                <a:xfrm rot="10800000">
                  <a:off x="1163062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0" name="片側の 2 つの角を丸めた四角形 68">
                  <a:extLst>
                    <a:ext uri="{FF2B5EF4-FFF2-40B4-BE49-F238E27FC236}">
                      <a16:creationId xmlns:a16="http://schemas.microsoft.com/office/drawing/2014/main" id="{FEA922A0-84DD-400B-8FF8-966834DBC0D9}"/>
                    </a:ext>
                  </a:extLst>
                </p:cNvPr>
                <p:cNvSpPr/>
                <p:nvPr/>
              </p:nvSpPr>
              <p:spPr>
                <a:xfrm rot="10800000">
                  <a:off x="1163062" y="425166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1" name="円/楕円 840">
                  <a:extLst>
                    <a:ext uri="{FF2B5EF4-FFF2-40B4-BE49-F238E27FC236}">
                      <a16:creationId xmlns:a16="http://schemas.microsoft.com/office/drawing/2014/main" id="{EED5B7ED-677F-4811-8528-388F64B3B06E}"/>
                    </a:ext>
                  </a:extLst>
                </p:cNvPr>
                <p:cNvSpPr/>
                <p:nvPr/>
              </p:nvSpPr>
              <p:spPr>
                <a:xfrm>
                  <a:off x="656267" y="3221789"/>
                  <a:ext cx="1281188" cy="1234775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2" name="円/楕円 840">
                  <a:extLst>
                    <a:ext uri="{FF2B5EF4-FFF2-40B4-BE49-F238E27FC236}">
                      <a16:creationId xmlns:a16="http://schemas.microsoft.com/office/drawing/2014/main" id="{94809537-C8FC-4E73-9299-C32DE0B8FC60}"/>
                    </a:ext>
                  </a:extLst>
                </p:cNvPr>
                <p:cNvSpPr/>
                <p:nvPr/>
              </p:nvSpPr>
              <p:spPr>
                <a:xfrm rot="900000" flipH="1">
                  <a:off x="169318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3" name="円/楕円 840">
                  <a:extLst>
                    <a:ext uri="{FF2B5EF4-FFF2-40B4-BE49-F238E27FC236}">
                      <a16:creationId xmlns:a16="http://schemas.microsoft.com/office/drawing/2014/main" id="{9EADE200-5BBE-433D-9034-0FEFA7F5C213}"/>
                    </a:ext>
                  </a:extLst>
                </p:cNvPr>
                <p:cNvSpPr/>
                <p:nvPr/>
              </p:nvSpPr>
              <p:spPr>
                <a:xfrm rot="20700000">
                  <a:off x="58786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4" name="円/楕円 840">
                  <a:extLst>
                    <a:ext uri="{FF2B5EF4-FFF2-40B4-BE49-F238E27FC236}">
                      <a16:creationId xmlns:a16="http://schemas.microsoft.com/office/drawing/2014/main" id="{E7730F8F-0326-43D2-9240-DB994915B10C}"/>
                    </a:ext>
                  </a:extLst>
                </p:cNvPr>
                <p:cNvSpPr/>
                <p:nvPr/>
              </p:nvSpPr>
              <p:spPr>
                <a:xfrm>
                  <a:off x="743394" y="3428814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5" name="楕円 11">
                  <a:extLst>
                    <a:ext uri="{FF2B5EF4-FFF2-40B4-BE49-F238E27FC236}">
                      <a16:creationId xmlns:a16="http://schemas.microsoft.com/office/drawing/2014/main" id="{946A01CF-87A9-4054-BC70-6FCF6F3B2284}"/>
                    </a:ext>
                  </a:extLst>
                </p:cNvPr>
                <p:cNvSpPr/>
                <p:nvPr/>
              </p:nvSpPr>
              <p:spPr bwMode="auto">
                <a:xfrm>
                  <a:off x="1161747" y="4383746"/>
                  <a:ext cx="264969" cy="97331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6" name="楕円 815">
                  <a:extLst>
                    <a:ext uri="{FF2B5EF4-FFF2-40B4-BE49-F238E27FC236}">
                      <a16:creationId xmlns:a16="http://schemas.microsoft.com/office/drawing/2014/main" id="{673F907E-BF6C-475B-B9AB-AA6A3C614ADE}"/>
                    </a:ext>
                  </a:extLst>
                </p:cNvPr>
                <p:cNvSpPr/>
                <p:nvPr/>
              </p:nvSpPr>
              <p:spPr bwMode="auto">
                <a:xfrm>
                  <a:off x="920510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7" name="楕円 816">
                  <a:extLst>
                    <a:ext uri="{FF2B5EF4-FFF2-40B4-BE49-F238E27FC236}">
                      <a16:creationId xmlns:a16="http://schemas.microsoft.com/office/drawing/2014/main" id="{54B8481E-E1A4-4B2A-89E2-A3380593CB2A}"/>
                    </a:ext>
                  </a:extLst>
                </p:cNvPr>
                <p:cNvSpPr/>
                <p:nvPr/>
              </p:nvSpPr>
              <p:spPr bwMode="auto">
                <a:xfrm>
                  <a:off x="1525348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84CF35FF-AE74-43FF-A657-5F812A33BE8A}"/>
                    </a:ext>
                  </a:extLst>
                </p:cNvPr>
                <p:cNvSpPr/>
                <p:nvPr/>
              </p:nvSpPr>
              <p:spPr bwMode="auto">
                <a:xfrm>
                  <a:off x="963026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19" name="楕円 818">
                  <a:extLst>
                    <a:ext uri="{FF2B5EF4-FFF2-40B4-BE49-F238E27FC236}">
                      <a16:creationId xmlns:a16="http://schemas.microsoft.com/office/drawing/2014/main" id="{EC1ED70F-9B7F-4D91-BD98-DE52FB845714}"/>
                    </a:ext>
                  </a:extLst>
                </p:cNvPr>
                <p:cNvSpPr/>
                <p:nvPr/>
              </p:nvSpPr>
              <p:spPr bwMode="auto">
                <a:xfrm>
                  <a:off x="1567864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0" name="楕円 11">
                  <a:extLst>
                    <a:ext uri="{FF2B5EF4-FFF2-40B4-BE49-F238E27FC236}">
                      <a16:creationId xmlns:a16="http://schemas.microsoft.com/office/drawing/2014/main" id="{2BFE00C2-9F11-4296-A08B-639B4584ED6B}"/>
                    </a:ext>
                  </a:extLst>
                </p:cNvPr>
                <p:cNvSpPr/>
                <p:nvPr/>
              </p:nvSpPr>
              <p:spPr bwMode="auto">
                <a:xfrm>
                  <a:off x="1232032" y="4265483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1" name="月 820">
                  <a:extLst>
                    <a:ext uri="{FF2B5EF4-FFF2-40B4-BE49-F238E27FC236}">
                      <a16:creationId xmlns:a16="http://schemas.microsoft.com/office/drawing/2014/main" id="{F1832293-25BA-49F1-AD53-701F1BA461E2}"/>
                    </a:ext>
                  </a:extLst>
                </p:cNvPr>
                <p:cNvSpPr/>
                <p:nvPr/>
              </p:nvSpPr>
              <p:spPr bwMode="auto">
                <a:xfrm rot="5400000">
                  <a:off x="952209" y="3670452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EE14D4D8-988A-4849-B74D-848BBEF4356A}"/>
                    </a:ext>
                  </a:extLst>
                </p:cNvPr>
                <p:cNvSpPr/>
                <p:nvPr/>
              </p:nvSpPr>
              <p:spPr bwMode="auto">
                <a:xfrm rot="5400000">
                  <a:off x="1546104" y="3670454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00" name="月 799">
                <a:extLst>
                  <a:ext uri="{FF2B5EF4-FFF2-40B4-BE49-F238E27FC236}">
                    <a16:creationId xmlns:a16="http://schemas.microsoft.com/office/drawing/2014/main" id="{E0B5B077-E860-48E1-9655-3B8962351ADB}"/>
                  </a:ext>
                </a:extLst>
              </p:cNvPr>
              <p:cNvSpPr/>
              <p:nvPr/>
            </p:nvSpPr>
            <p:spPr bwMode="auto">
              <a:xfrm>
                <a:off x="-402392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1" name="月 800">
                <a:extLst>
                  <a:ext uri="{FF2B5EF4-FFF2-40B4-BE49-F238E27FC236}">
                    <a16:creationId xmlns:a16="http://schemas.microsoft.com/office/drawing/2014/main" id="{73F3D812-D3BF-4242-A381-119FDA414D4E}"/>
                  </a:ext>
                </a:extLst>
              </p:cNvPr>
              <p:cNvSpPr/>
              <p:nvPr/>
            </p:nvSpPr>
            <p:spPr bwMode="auto">
              <a:xfrm flipH="1">
                <a:off x="-276169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086009D8-D6F3-483A-BB7E-CCD6A92AE69B}"/>
                  </a:ext>
                </a:extLst>
              </p:cNvPr>
              <p:cNvGrpSpPr/>
              <p:nvPr/>
            </p:nvGrpSpPr>
            <p:grpSpPr>
              <a:xfrm>
                <a:off x="-3928709" y="566750"/>
                <a:ext cx="1239145" cy="552520"/>
                <a:chOff x="-3928709" y="566750"/>
                <a:chExt cx="1239145" cy="552520"/>
              </a:xfrm>
            </p:grpSpPr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3A5BD9C1-762F-4F29-8D43-20E8BD20CCEE}"/>
                    </a:ext>
                  </a:extLst>
                </p:cNvPr>
                <p:cNvSpPr/>
                <p:nvPr/>
              </p:nvSpPr>
              <p:spPr bwMode="auto">
                <a:xfrm>
                  <a:off x="-3294480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86121BBB-F578-46CC-8331-FC8E1AFCAC2F}"/>
                    </a:ext>
                  </a:extLst>
                </p:cNvPr>
                <p:cNvSpPr/>
                <p:nvPr/>
              </p:nvSpPr>
              <p:spPr bwMode="auto">
                <a:xfrm flipH="1">
                  <a:off x="-3825803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CFA06CAE-825F-4FE7-A69F-5EC6FDB64AB1}"/>
                    </a:ext>
                  </a:extLst>
                </p:cNvPr>
                <p:cNvSpPr/>
                <p:nvPr/>
              </p:nvSpPr>
              <p:spPr bwMode="auto">
                <a:xfrm>
                  <a:off x="-3889945" y="566750"/>
                  <a:ext cx="1140482" cy="370917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8" name="月 807">
                  <a:extLst>
                    <a:ext uri="{FF2B5EF4-FFF2-40B4-BE49-F238E27FC236}">
                      <a16:creationId xmlns:a16="http://schemas.microsoft.com/office/drawing/2014/main" id="{B9280371-AF6A-44D4-8CB6-8AFA4F59135E}"/>
                    </a:ext>
                  </a:extLst>
                </p:cNvPr>
                <p:cNvSpPr/>
                <p:nvPr/>
              </p:nvSpPr>
              <p:spPr bwMode="auto">
                <a:xfrm rot="5400000">
                  <a:off x="-3503891" y="275951"/>
                  <a:ext cx="389510" cy="1239145"/>
                </a:xfrm>
                <a:prstGeom prst="moon">
                  <a:avLst>
                    <a:gd name="adj" fmla="val 38303"/>
                  </a:avLst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99A433F8-BC99-44C5-ADC0-B3674F5FA612}"/>
                  </a:ext>
                </a:extLst>
              </p:cNvPr>
              <p:cNvSpPr/>
              <p:nvPr/>
            </p:nvSpPr>
            <p:spPr bwMode="auto">
              <a:xfrm>
                <a:off x="-3841049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04" name="楕円 803">
                <a:extLst>
                  <a:ext uri="{FF2B5EF4-FFF2-40B4-BE49-F238E27FC236}">
                    <a16:creationId xmlns:a16="http://schemas.microsoft.com/office/drawing/2014/main" id="{83614F08-D841-4543-BB56-C36B3C0CE897}"/>
                  </a:ext>
                </a:extLst>
              </p:cNvPr>
              <p:cNvSpPr/>
              <p:nvPr/>
            </p:nvSpPr>
            <p:spPr bwMode="auto">
              <a:xfrm>
                <a:off x="-2921886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68" name="グループ化 767">
              <a:extLst>
                <a:ext uri="{FF2B5EF4-FFF2-40B4-BE49-F238E27FC236}">
                  <a16:creationId xmlns:a16="http://schemas.microsoft.com/office/drawing/2014/main" id="{274DFC80-91B0-49D3-99DD-78F752BEAE34}"/>
                </a:ext>
              </a:extLst>
            </p:cNvPr>
            <p:cNvGrpSpPr/>
            <p:nvPr/>
          </p:nvGrpSpPr>
          <p:grpSpPr>
            <a:xfrm rot="19680815">
              <a:off x="6902611" y="1671091"/>
              <a:ext cx="1029866" cy="1114911"/>
              <a:chOff x="3535136" y="5569681"/>
              <a:chExt cx="1001553" cy="1077514"/>
            </a:xfrm>
          </p:grpSpPr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03229EB9-BB9B-4038-AB19-36DDB668A8FB}"/>
                  </a:ext>
                </a:extLst>
              </p:cNvPr>
              <p:cNvSpPr/>
              <p:nvPr/>
            </p:nvSpPr>
            <p:spPr>
              <a:xfrm rot="1800000">
                <a:off x="3676362" y="5770601"/>
                <a:ext cx="860327" cy="876594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195681"/>
                  <a:gd name="connsiteY0" fmla="*/ 11448 h 1105061"/>
                  <a:gd name="connsiteX1" fmla="*/ 253351 w 1195681"/>
                  <a:gd name="connsiteY1" fmla="*/ 30730 h 1105061"/>
                  <a:gd name="connsiteX2" fmla="*/ 381206 w 1195681"/>
                  <a:gd name="connsiteY2" fmla="*/ 206736 h 1105061"/>
                  <a:gd name="connsiteX3" fmla="*/ 442231 w 1195681"/>
                  <a:gd name="connsiteY3" fmla="*/ 221633 h 1105061"/>
                  <a:gd name="connsiteX4" fmla="*/ 547816 w 1195681"/>
                  <a:gd name="connsiteY4" fmla="*/ 281127 h 1105061"/>
                  <a:gd name="connsiteX5" fmla="*/ 570565 w 1195681"/>
                  <a:gd name="connsiteY5" fmla="*/ 307131 h 1105061"/>
                  <a:gd name="connsiteX6" fmla="*/ 1184400 w 1195681"/>
                  <a:gd name="connsiteY6" fmla="*/ 883409 h 1105061"/>
                  <a:gd name="connsiteX7" fmla="*/ 931383 w 1195681"/>
                  <a:gd name="connsiteY7" fmla="*/ 1091108 h 1105061"/>
                  <a:gd name="connsiteX8" fmla="*/ 470898 w 1195681"/>
                  <a:gd name="connsiteY8" fmla="*/ 533274 h 1105061"/>
                  <a:gd name="connsiteX9" fmla="*/ 416052 w 1195681"/>
                  <a:gd name="connsiteY9" fmla="*/ 556215 h 1105061"/>
                  <a:gd name="connsiteX10" fmla="*/ 299481 w 1195681"/>
                  <a:gd name="connsiteY10" fmla="*/ 570817 h 1105061"/>
                  <a:gd name="connsiteX11" fmla="*/ 0 w 1195681"/>
                  <a:gd name="connsiteY11" fmla="*/ 385012 h 1105061"/>
                  <a:gd name="connsiteX12" fmla="*/ 87716 w 1195681"/>
                  <a:gd name="connsiteY12" fmla="*/ 253628 h 1105061"/>
                  <a:gd name="connsiteX13" fmla="*/ 182909 w 1195681"/>
                  <a:gd name="connsiteY13" fmla="*/ 213808 h 1105061"/>
                  <a:gd name="connsiteX14" fmla="*/ 203338 w 1195681"/>
                  <a:gd name="connsiteY14" fmla="*/ 211250 h 1105061"/>
                  <a:gd name="connsiteX15" fmla="*/ 141229 w 1195681"/>
                  <a:gd name="connsiteY15" fmla="*/ 95463 h 1105061"/>
                  <a:gd name="connsiteX16" fmla="*/ 167471 w 1195681"/>
                  <a:gd name="connsiteY16" fmla="*/ 11448 h 1105061"/>
                  <a:gd name="connsiteX0" fmla="*/ 167471 w 1191241"/>
                  <a:gd name="connsiteY0" fmla="*/ 11448 h 931305"/>
                  <a:gd name="connsiteX1" fmla="*/ 253351 w 1191241"/>
                  <a:gd name="connsiteY1" fmla="*/ 30730 h 931305"/>
                  <a:gd name="connsiteX2" fmla="*/ 381206 w 1191241"/>
                  <a:gd name="connsiteY2" fmla="*/ 206736 h 931305"/>
                  <a:gd name="connsiteX3" fmla="*/ 442231 w 1191241"/>
                  <a:gd name="connsiteY3" fmla="*/ 221633 h 931305"/>
                  <a:gd name="connsiteX4" fmla="*/ 547816 w 1191241"/>
                  <a:gd name="connsiteY4" fmla="*/ 281127 h 931305"/>
                  <a:gd name="connsiteX5" fmla="*/ 570565 w 1191241"/>
                  <a:gd name="connsiteY5" fmla="*/ 307131 h 931305"/>
                  <a:gd name="connsiteX6" fmla="*/ 1184400 w 1191241"/>
                  <a:gd name="connsiteY6" fmla="*/ 883409 h 931305"/>
                  <a:gd name="connsiteX7" fmla="*/ 772766 w 1191241"/>
                  <a:gd name="connsiteY7" fmla="*/ 783915 h 931305"/>
                  <a:gd name="connsiteX8" fmla="*/ 470898 w 1191241"/>
                  <a:gd name="connsiteY8" fmla="*/ 533274 h 931305"/>
                  <a:gd name="connsiteX9" fmla="*/ 416052 w 1191241"/>
                  <a:gd name="connsiteY9" fmla="*/ 556215 h 931305"/>
                  <a:gd name="connsiteX10" fmla="*/ 299481 w 1191241"/>
                  <a:gd name="connsiteY10" fmla="*/ 570817 h 931305"/>
                  <a:gd name="connsiteX11" fmla="*/ 0 w 1191241"/>
                  <a:gd name="connsiteY11" fmla="*/ 385012 h 931305"/>
                  <a:gd name="connsiteX12" fmla="*/ 87716 w 1191241"/>
                  <a:gd name="connsiteY12" fmla="*/ 253628 h 931305"/>
                  <a:gd name="connsiteX13" fmla="*/ 182909 w 1191241"/>
                  <a:gd name="connsiteY13" fmla="*/ 213808 h 931305"/>
                  <a:gd name="connsiteX14" fmla="*/ 203338 w 1191241"/>
                  <a:gd name="connsiteY14" fmla="*/ 211250 h 931305"/>
                  <a:gd name="connsiteX15" fmla="*/ 141229 w 1191241"/>
                  <a:gd name="connsiteY15" fmla="*/ 95463 h 931305"/>
                  <a:gd name="connsiteX16" fmla="*/ 167471 w 1191241"/>
                  <a:gd name="connsiteY16" fmla="*/ 11448 h 931305"/>
                  <a:gd name="connsiteX0" fmla="*/ 167471 w 912507"/>
                  <a:gd name="connsiteY0" fmla="*/ 11448 h 809878"/>
                  <a:gd name="connsiteX1" fmla="*/ 253351 w 912507"/>
                  <a:gd name="connsiteY1" fmla="*/ 30730 h 809878"/>
                  <a:gd name="connsiteX2" fmla="*/ 381206 w 912507"/>
                  <a:gd name="connsiteY2" fmla="*/ 206736 h 809878"/>
                  <a:gd name="connsiteX3" fmla="*/ 442231 w 912507"/>
                  <a:gd name="connsiteY3" fmla="*/ 221633 h 809878"/>
                  <a:gd name="connsiteX4" fmla="*/ 547816 w 912507"/>
                  <a:gd name="connsiteY4" fmla="*/ 281127 h 809878"/>
                  <a:gd name="connsiteX5" fmla="*/ 570565 w 912507"/>
                  <a:gd name="connsiteY5" fmla="*/ 307131 h 809878"/>
                  <a:gd name="connsiteX6" fmla="*/ 888271 w 912507"/>
                  <a:gd name="connsiteY6" fmla="*/ 670637 h 809878"/>
                  <a:gd name="connsiteX7" fmla="*/ 772766 w 912507"/>
                  <a:gd name="connsiteY7" fmla="*/ 783915 h 809878"/>
                  <a:gd name="connsiteX8" fmla="*/ 470898 w 912507"/>
                  <a:gd name="connsiteY8" fmla="*/ 533274 h 809878"/>
                  <a:gd name="connsiteX9" fmla="*/ 416052 w 912507"/>
                  <a:gd name="connsiteY9" fmla="*/ 556215 h 809878"/>
                  <a:gd name="connsiteX10" fmla="*/ 299481 w 912507"/>
                  <a:gd name="connsiteY10" fmla="*/ 570817 h 809878"/>
                  <a:gd name="connsiteX11" fmla="*/ 0 w 912507"/>
                  <a:gd name="connsiteY11" fmla="*/ 385012 h 809878"/>
                  <a:gd name="connsiteX12" fmla="*/ 87716 w 912507"/>
                  <a:gd name="connsiteY12" fmla="*/ 253628 h 809878"/>
                  <a:gd name="connsiteX13" fmla="*/ 182909 w 912507"/>
                  <a:gd name="connsiteY13" fmla="*/ 213808 h 809878"/>
                  <a:gd name="connsiteX14" fmla="*/ 203338 w 912507"/>
                  <a:gd name="connsiteY14" fmla="*/ 211250 h 809878"/>
                  <a:gd name="connsiteX15" fmla="*/ 141229 w 912507"/>
                  <a:gd name="connsiteY15" fmla="*/ 95463 h 809878"/>
                  <a:gd name="connsiteX16" fmla="*/ 167471 w 912507"/>
                  <a:gd name="connsiteY16" fmla="*/ 11448 h 809878"/>
                  <a:gd name="connsiteX0" fmla="*/ 167471 w 905127"/>
                  <a:gd name="connsiteY0" fmla="*/ 11448 h 808093"/>
                  <a:gd name="connsiteX1" fmla="*/ 253351 w 905127"/>
                  <a:gd name="connsiteY1" fmla="*/ 30730 h 808093"/>
                  <a:gd name="connsiteX2" fmla="*/ 381206 w 905127"/>
                  <a:gd name="connsiteY2" fmla="*/ 206736 h 808093"/>
                  <a:gd name="connsiteX3" fmla="*/ 442231 w 905127"/>
                  <a:gd name="connsiteY3" fmla="*/ 221633 h 808093"/>
                  <a:gd name="connsiteX4" fmla="*/ 547816 w 905127"/>
                  <a:gd name="connsiteY4" fmla="*/ 281127 h 808093"/>
                  <a:gd name="connsiteX5" fmla="*/ 570565 w 905127"/>
                  <a:gd name="connsiteY5" fmla="*/ 307131 h 808093"/>
                  <a:gd name="connsiteX6" fmla="*/ 888271 w 905127"/>
                  <a:gd name="connsiteY6" fmla="*/ 670637 h 808093"/>
                  <a:gd name="connsiteX7" fmla="*/ 718371 w 905127"/>
                  <a:gd name="connsiteY7" fmla="*/ 781636 h 808093"/>
                  <a:gd name="connsiteX8" fmla="*/ 470898 w 905127"/>
                  <a:gd name="connsiteY8" fmla="*/ 533274 h 808093"/>
                  <a:gd name="connsiteX9" fmla="*/ 416052 w 905127"/>
                  <a:gd name="connsiteY9" fmla="*/ 556215 h 808093"/>
                  <a:gd name="connsiteX10" fmla="*/ 299481 w 905127"/>
                  <a:gd name="connsiteY10" fmla="*/ 570817 h 808093"/>
                  <a:gd name="connsiteX11" fmla="*/ 0 w 905127"/>
                  <a:gd name="connsiteY11" fmla="*/ 385012 h 808093"/>
                  <a:gd name="connsiteX12" fmla="*/ 87716 w 905127"/>
                  <a:gd name="connsiteY12" fmla="*/ 253628 h 808093"/>
                  <a:gd name="connsiteX13" fmla="*/ 182909 w 905127"/>
                  <a:gd name="connsiteY13" fmla="*/ 213808 h 808093"/>
                  <a:gd name="connsiteX14" fmla="*/ 203338 w 905127"/>
                  <a:gd name="connsiteY14" fmla="*/ 211250 h 808093"/>
                  <a:gd name="connsiteX15" fmla="*/ 141229 w 905127"/>
                  <a:gd name="connsiteY15" fmla="*/ 95463 h 808093"/>
                  <a:gd name="connsiteX16" fmla="*/ 167471 w 905127"/>
                  <a:gd name="connsiteY16" fmla="*/ 11448 h 808093"/>
                  <a:gd name="connsiteX0" fmla="*/ 167471 w 899262"/>
                  <a:gd name="connsiteY0" fmla="*/ 11448 h 845773"/>
                  <a:gd name="connsiteX1" fmla="*/ 253351 w 899262"/>
                  <a:gd name="connsiteY1" fmla="*/ 30730 h 845773"/>
                  <a:gd name="connsiteX2" fmla="*/ 381206 w 899262"/>
                  <a:gd name="connsiteY2" fmla="*/ 206736 h 845773"/>
                  <a:gd name="connsiteX3" fmla="*/ 442231 w 899262"/>
                  <a:gd name="connsiteY3" fmla="*/ 221633 h 845773"/>
                  <a:gd name="connsiteX4" fmla="*/ 547816 w 899262"/>
                  <a:gd name="connsiteY4" fmla="*/ 281127 h 845773"/>
                  <a:gd name="connsiteX5" fmla="*/ 570565 w 899262"/>
                  <a:gd name="connsiteY5" fmla="*/ 307131 h 845773"/>
                  <a:gd name="connsiteX6" fmla="*/ 888271 w 899262"/>
                  <a:gd name="connsiteY6" fmla="*/ 670637 h 845773"/>
                  <a:gd name="connsiteX7" fmla="*/ 628739 w 899262"/>
                  <a:gd name="connsiteY7" fmla="*/ 826904 h 845773"/>
                  <a:gd name="connsiteX8" fmla="*/ 470898 w 899262"/>
                  <a:gd name="connsiteY8" fmla="*/ 533274 h 845773"/>
                  <a:gd name="connsiteX9" fmla="*/ 416052 w 899262"/>
                  <a:gd name="connsiteY9" fmla="*/ 556215 h 845773"/>
                  <a:gd name="connsiteX10" fmla="*/ 299481 w 899262"/>
                  <a:gd name="connsiteY10" fmla="*/ 570817 h 845773"/>
                  <a:gd name="connsiteX11" fmla="*/ 0 w 899262"/>
                  <a:gd name="connsiteY11" fmla="*/ 385012 h 845773"/>
                  <a:gd name="connsiteX12" fmla="*/ 87716 w 899262"/>
                  <a:gd name="connsiteY12" fmla="*/ 253628 h 845773"/>
                  <a:gd name="connsiteX13" fmla="*/ 182909 w 899262"/>
                  <a:gd name="connsiteY13" fmla="*/ 213808 h 845773"/>
                  <a:gd name="connsiteX14" fmla="*/ 203338 w 899262"/>
                  <a:gd name="connsiteY14" fmla="*/ 211250 h 845773"/>
                  <a:gd name="connsiteX15" fmla="*/ 141229 w 899262"/>
                  <a:gd name="connsiteY15" fmla="*/ 95463 h 845773"/>
                  <a:gd name="connsiteX16" fmla="*/ 167471 w 899262"/>
                  <a:gd name="connsiteY16" fmla="*/ 11448 h 845773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570565 w 860328"/>
                  <a:gd name="connsiteY5" fmla="*/ 307131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0328" h="876595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5776" y="249675"/>
                      <a:pt x="552686" y="274387"/>
                    </a:cubicBezTo>
                    <a:cubicBezTo>
                      <a:pt x="607243" y="309237"/>
                      <a:pt x="618307" y="328770"/>
                      <a:pt x="649240" y="376623"/>
                    </a:cubicBezTo>
                    <a:lnTo>
                      <a:pt x="847227" y="784360"/>
                    </a:lnTo>
                    <a:cubicBezTo>
                      <a:pt x="907363" y="915023"/>
                      <a:pt x="747656" y="885260"/>
                      <a:pt x="628739" y="826904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91" name="グループ化 790">
                <a:extLst>
                  <a:ext uri="{FF2B5EF4-FFF2-40B4-BE49-F238E27FC236}">
                    <a16:creationId xmlns:a16="http://schemas.microsoft.com/office/drawing/2014/main" id="{A4E6EB35-24FA-4ABC-847A-493B0CE3F445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792" name="四角形: 角を丸くする 89">
                  <a:extLst>
                    <a:ext uri="{FF2B5EF4-FFF2-40B4-BE49-F238E27FC236}">
                      <a16:creationId xmlns:a16="http://schemas.microsoft.com/office/drawing/2014/main" id="{77284B05-BE2C-41D2-BADF-9BFF959213DD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3" name="四角形: 角を丸くする 148">
                  <a:extLst>
                    <a:ext uri="{FF2B5EF4-FFF2-40B4-BE49-F238E27FC236}">
                      <a16:creationId xmlns:a16="http://schemas.microsoft.com/office/drawing/2014/main" id="{74EEFE9D-138A-44C5-834F-64105155A33F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4" name="四角形: 角を丸くする 149">
                  <a:extLst>
                    <a:ext uri="{FF2B5EF4-FFF2-40B4-BE49-F238E27FC236}">
                      <a16:creationId xmlns:a16="http://schemas.microsoft.com/office/drawing/2014/main" id="{9BA80344-1AB0-4913-B5A9-D3F05DE96783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5" name="四角形: 角を丸くする 150">
                  <a:extLst>
                    <a:ext uri="{FF2B5EF4-FFF2-40B4-BE49-F238E27FC236}">
                      <a16:creationId xmlns:a16="http://schemas.microsoft.com/office/drawing/2014/main" id="{61079BAB-2201-4F9F-8240-A3FAE5F62B4A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6" name="楕円 795">
                  <a:extLst>
                    <a:ext uri="{FF2B5EF4-FFF2-40B4-BE49-F238E27FC236}">
                      <a16:creationId xmlns:a16="http://schemas.microsoft.com/office/drawing/2014/main" id="{B5463F72-23CD-47F7-80EC-81AB01564D1A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769" name="片側の 2 つの角を丸めた四角形 151">
              <a:extLst>
                <a:ext uri="{FF2B5EF4-FFF2-40B4-BE49-F238E27FC236}">
                  <a16:creationId xmlns:a16="http://schemas.microsoft.com/office/drawing/2014/main" id="{C140CBAD-ABA0-4F5A-B9F9-EBB6188A4589}"/>
                </a:ext>
              </a:extLst>
            </p:cNvPr>
            <p:cNvSpPr/>
            <p:nvPr/>
          </p:nvSpPr>
          <p:spPr>
            <a:xfrm rot="9760512">
              <a:off x="7784619" y="2473895"/>
              <a:ext cx="352869" cy="921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70" name="台形 769">
              <a:extLst>
                <a:ext uri="{FF2B5EF4-FFF2-40B4-BE49-F238E27FC236}">
                  <a16:creationId xmlns:a16="http://schemas.microsoft.com/office/drawing/2014/main" id="{EA61999E-4E78-4B3A-9C99-2618947DEC67}"/>
                </a:ext>
              </a:extLst>
            </p:cNvPr>
            <p:cNvSpPr/>
            <p:nvPr/>
          </p:nvSpPr>
          <p:spPr bwMode="auto">
            <a:xfrm rot="20389198">
              <a:off x="7565826" y="2322019"/>
              <a:ext cx="459514" cy="301166"/>
            </a:xfrm>
            <a:prstGeom prst="trapezoid">
              <a:avLst>
                <a:gd name="adj" fmla="val 17264"/>
              </a:avLst>
            </a:prstGeom>
            <a:solidFill>
              <a:srgbClr val="FFCC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71" name="楕円 770">
              <a:extLst>
                <a:ext uri="{FF2B5EF4-FFF2-40B4-BE49-F238E27FC236}">
                  <a16:creationId xmlns:a16="http://schemas.microsoft.com/office/drawing/2014/main" id="{5C239177-9C43-437A-8DF7-ABCC5918AEBF}"/>
                </a:ext>
              </a:extLst>
            </p:cNvPr>
            <p:cNvSpPr/>
            <p:nvPr/>
          </p:nvSpPr>
          <p:spPr bwMode="auto">
            <a:xfrm>
              <a:off x="6146438" y="1447864"/>
              <a:ext cx="1680426" cy="90193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72" name="楕円 771">
              <a:extLst>
                <a:ext uri="{FF2B5EF4-FFF2-40B4-BE49-F238E27FC236}">
                  <a16:creationId xmlns:a16="http://schemas.microsoft.com/office/drawing/2014/main" id="{63A64032-98D6-43A0-AE8E-8F4586981C4C}"/>
                </a:ext>
              </a:extLst>
            </p:cNvPr>
            <p:cNvSpPr/>
            <p:nvPr/>
          </p:nvSpPr>
          <p:spPr bwMode="auto">
            <a:xfrm>
              <a:off x="6104240" y="1347710"/>
              <a:ext cx="1764822" cy="937138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73" name="楕円 772">
              <a:extLst>
                <a:ext uri="{FF2B5EF4-FFF2-40B4-BE49-F238E27FC236}">
                  <a16:creationId xmlns:a16="http://schemas.microsoft.com/office/drawing/2014/main" id="{0228CD36-5FF8-43FA-AE21-46C402171244}"/>
                </a:ext>
              </a:extLst>
            </p:cNvPr>
            <p:cNvSpPr/>
            <p:nvPr/>
          </p:nvSpPr>
          <p:spPr bwMode="auto">
            <a:xfrm>
              <a:off x="6216288" y="1407605"/>
              <a:ext cx="1540726" cy="81814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75000"/>
                    <a:shade val="30000"/>
                    <a:satMod val="11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E266A042-02FB-4259-A628-C64CC335E697}"/>
                </a:ext>
              </a:extLst>
            </p:cNvPr>
            <p:cNvGrpSpPr/>
            <p:nvPr/>
          </p:nvGrpSpPr>
          <p:grpSpPr>
            <a:xfrm>
              <a:off x="6363617" y="1296305"/>
              <a:ext cx="1281132" cy="899134"/>
              <a:chOff x="-1193940" y="4305300"/>
              <a:chExt cx="1281132" cy="899134"/>
            </a:xfrm>
          </p:grpSpPr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DB202BCC-8C02-415B-9435-AD2770D93AA4}"/>
                  </a:ext>
                </a:extLst>
              </p:cNvPr>
              <p:cNvGrpSpPr/>
              <p:nvPr/>
            </p:nvGrpSpPr>
            <p:grpSpPr>
              <a:xfrm>
                <a:off x="-1193940" y="4305300"/>
                <a:ext cx="1281132" cy="630290"/>
                <a:chOff x="-2657887" y="2986796"/>
                <a:chExt cx="1536454" cy="755903"/>
              </a:xfrm>
            </p:grpSpPr>
            <p:sp>
              <p:nvSpPr>
                <p:cNvPr id="781" name="楕円 438">
                  <a:extLst>
                    <a:ext uri="{FF2B5EF4-FFF2-40B4-BE49-F238E27FC236}">
                      <a16:creationId xmlns:a16="http://schemas.microsoft.com/office/drawing/2014/main" id="{584A5FCA-A0C2-47C5-A8CE-428FFE44FDC9}"/>
                    </a:ext>
                  </a:extLst>
                </p:cNvPr>
                <p:cNvSpPr/>
                <p:nvPr/>
              </p:nvSpPr>
              <p:spPr bwMode="auto">
                <a:xfrm>
                  <a:off x="-2657887" y="3033803"/>
                  <a:ext cx="1536454" cy="708896"/>
                </a:xfrm>
                <a:custGeom>
                  <a:avLst/>
                  <a:gdLst>
                    <a:gd name="connsiteX0" fmla="*/ 0 w 1536454"/>
                    <a:gd name="connsiteY0" fmla="*/ 289750 h 579500"/>
                    <a:gd name="connsiteX1" fmla="*/ 768227 w 1536454"/>
                    <a:gd name="connsiteY1" fmla="*/ 0 h 579500"/>
                    <a:gd name="connsiteX2" fmla="*/ 1536454 w 1536454"/>
                    <a:gd name="connsiteY2" fmla="*/ 289750 h 579500"/>
                    <a:gd name="connsiteX3" fmla="*/ 768227 w 1536454"/>
                    <a:gd name="connsiteY3" fmla="*/ 579500 h 579500"/>
                    <a:gd name="connsiteX4" fmla="*/ 0 w 1536454"/>
                    <a:gd name="connsiteY4" fmla="*/ 289750 h 579500"/>
                    <a:gd name="connsiteX0" fmla="*/ 0 w 1536454"/>
                    <a:gd name="connsiteY0" fmla="*/ 289750 h 579500"/>
                    <a:gd name="connsiteX1" fmla="*/ 768227 w 1536454"/>
                    <a:gd name="connsiteY1" fmla="*/ 0 h 579500"/>
                    <a:gd name="connsiteX2" fmla="*/ 1536454 w 1536454"/>
                    <a:gd name="connsiteY2" fmla="*/ 289750 h 579500"/>
                    <a:gd name="connsiteX3" fmla="*/ 768227 w 1536454"/>
                    <a:gd name="connsiteY3" fmla="*/ 579500 h 579500"/>
                    <a:gd name="connsiteX4" fmla="*/ 0 w 1536454"/>
                    <a:gd name="connsiteY4" fmla="*/ 289750 h 579500"/>
                    <a:gd name="connsiteX0" fmla="*/ 0 w 1536454"/>
                    <a:gd name="connsiteY0" fmla="*/ 289750 h 579500"/>
                    <a:gd name="connsiteX1" fmla="*/ 768227 w 1536454"/>
                    <a:gd name="connsiteY1" fmla="*/ 0 h 579500"/>
                    <a:gd name="connsiteX2" fmla="*/ 1536454 w 1536454"/>
                    <a:gd name="connsiteY2" fmla="*/ 289750 h 579500"/>
                    <a:gd name="connsiteX3" fmla="*/ 768227 w 1536454"/>
                    <a:gd name="connsiteY3" fmla="*/ 579500 h 579500"/>
                    <a:gd name="connsiteX4" fmla="*/ 0 w 1536454"/>
                    <a:gd name="connsiteY4" fmla="*/ 289750 h 579500"/>
                    <a:gd name="connsiteX0" fmla="*/ 0 w 1536454"/>
                    <a:gd name="connsiteY0" fmla="*/ 289750 h 579500"/>
                    <a:gd name="connsiteX1" fmla="*/ 768227 w 1536454"/>
                    <a:gd name="connsiteY1" fmla="*/ 0 h 579500"/>
                    <a:gd name="connsiteX2" fmla="*/ 1536454 w 1536454"/>
                    <a:gd name="connsiteY2" fmla="*/ 289750 h 579500"/>
                    <a:gd name="connsiteX3" fmla="*/ 768227 w 1536454"/>
                    <a:gd name="connsiteY3" fmla="*/ 579500 h 579500"/>
                    <a:gd name="connsiteX4" fmla="*/ 0 w 1536454"/>
                    <a:gd name="connsiteY4" fmla="*/ 289750 h 579500"/>
                    <a:gd name="connsiteX0" fmla="*/ 0 w 1536454"/>
                    <a:gd name="connsiteY0" fmla="*/ 289750 h 708896"/>
                    <a:gd name="connsiteX1" fmla="*/ 768227 w 1536454"/>
                    <a:gd name="connsiteY1" fmla="*/ 0 h 708896"/>
                    <a:gd name="connsiteX2" fmla="*/ 1536454 w 1536454"/>
                    <a:gd name="connsiteY2" fmla="*/ 289750 h 708896"/>
                    <a:gd name="connsiteX3" fmla="*/ 759601 w 1536454"/>
                    <a:gd name="connsiteY3" fmla="*/ 708896 h 708896"/>
                    <a:gd name="connsiteX4" fmla="*/ 0 w 1536454"/>
                    <a:gd name="connsiteY4" fmla="*/ 289750 h 708896"/>
                    <a:gd name="connsiteX0" fmla="*/ 0 w 1536454"/>
                    <a:gd name="connsiteY0" fmla="*/ 289750 h 708896"/>
                    <a:gd name="connsiteX1" fmla="*/ 768227 w 1536454"/>
                    <a:gd name="connsiteY1" fmla="*/ 0 h 708896"/>
                    <a:gd name="connsiteX2" fmla="*/ 1536454 w 1536454"/>
                    <a:gd name="connsiteY2" fmla="*/ 289750 h 708896"/>
                    <a:gd name="connsiteX3" fmla="*/ 759601 w 1536454"/>
                    <a:gd name="connsiteY3" fmla="*/ 708896 h 708896"/>
                    <a:gd name="connsiteX4" fmla="*/ 0 w 1536454"/>
                    <a:gd name="connsiteY4" fmla="*/ 289750 h 708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6454" h="708896">
                      <a:moveTo>
                        <a:pt x="0" y="289750"/>
                      </a:moveTo>
                      <a:cubicBezTo>
                        <a:pt x="0" y="129725"/>
                        <a:pt x="343947" y="0"/>
                        <a:pt x="768227" y="0"/>
                      </a:cubicBezTo>
                      <a:cubicBezTo>
                        <a:pt x="1192507" y="0"/>
                        <a:pt x="1536454" y="129725"/>
                        <a:pt x="1536454" y="289750"/>
                      </a:cubicBezTo>
                      <a:cubicBezTo>
                        <a:pt x="1536454" y="449775"/>
                        <a:pt x="1304650" y="708896"/>
                        <a:pt x="759601" y="708896"/>
                      </a:cubicBezTo>
                      <a:cubicBezTo>
                        <a:pt x="214552" y="708896"/>
                        <a:pt x="0" y="449775"/>
                        <a:pt x="0" y="28975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DAEDEF">
                        <a:lumMod val="75000"/>
                      </a:srgbClr>
                    </a:gs>
                    <a:gs pos="100000">
                      <a:srgbClr val="FFFFFF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2" name="楕円 781">
                  <a:extLst>
                    <a:ext uri="{FF2B5EF4-FFF2-40B4-BE49-F238E27FC236}">
                      <a16:creationId xmlns:a16="http://schemas.microsoft.com/office/drawing/2014/main" id="{7D576439-2FB9-4033-B9B4-999050ED5CE1}"/>
                    </a:ext>
                  </a:extLst>
                </p:cNvPr>
                <p:cNvSpPr/>
                <p:nvPr/>
              </p:nvSpPr>
              <p:spPr bwMode="auto">
                <a:xfrm>
                  <a:off x="-2657887" y="2986796"/>
                  <a:ext cx="1536454" cy="5795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DAEDEF">
                        <a:lumMod val="75000"/>
                      </a:srgbClr>
                    </a:gs>
                    <a:gs pos="100000">
                      <a:srgbClr val="FFFFFF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E868CF58-181B-41F8-877A-B39B18733AE1}"/>
                    </a:ext>
                  </a:extLst>
                </p:cNvPr>
                <p:cNvSpPr/>
                <p:nvPr/>
              </p:nvSpPr>
              <p:spPr bwMode="auto">
                <a:xfrm>
                  <a:off x="-2633505" y="3010590"/>
                  <a:ext cx="1487690" cy="550926"/>
                </a:xfrm>
                <a:custGeom>
                  <a:avLst/>
                  <a:gdLst>
                    <a:gd name="connsiteX0" fmla="*/ 743845 w 1487690"/>
                    <a:gd name="connsiteY0" fmla="*/ 0 h 441388"/>
                    <a:gd name="connsiteX1" fmla="*/ 1451701 w 1487690"/>
                    <a:gd name="connsiteY1" fmla="*/ 176966 h 441388"/>
                    <a:gd name="connsiteX2" fmla="*/ 1487690 w 1487690"/>
                    <a:gd name="connsiteY2" fmla="*/ 220694 h 441388"/>
                    <a:gd name="connsiteX3" fmla="*/ 1451701 w 1487690"/>
                    <a:gd name="connsiteY3" fmla="*/ 264422 h 441388"/>
                    <a:gd name="connsiteX4" fmla="*/ 743845 w 1487690"/>
                    <a:gd name="connsiteY4" fmla="*/ 441388 h 441388"/>
                    <a:gd name="connsiteX5" fmla="*/ 35989 w 1487690"/>
                    <a:gd name="connsiteY5" fmla="*/ 264422 h 441388"/>
                    <a:gd name="connsiteX6" fmla="*/ 0 w 1487690"/>
                    <a:gd name="connsiteY6" fmla="*/ 220694 h 441388"/>
                    <a:gd name="connsiteX7" fmla="*/ 35989 w 1487690"/>
                    <a:gd name="connsiteY7" fmla="*/ 176966 h 441388"/>
                    <a:gd name="connsiteX8" fmla="*/ 743845 w 1487690"/>
                    <a:gd name="connsiteY8" fmla="*/ 0 h 441388"/>
                    <a:gd name="connsiteX0" fmla="*/ 748607 w 1487690"/>
                    <a:gd name="connsiteY0" fmla="*/ 0 h 617601"/>
                    <a:gd name="connsiteX1" fmla="*/ 1451701 w 1487690"/>
                    <a:gd name="connsiteY1" fmla="*/ 353179 h 617601"/>
                    <a:gd name="connsiteX2" fmla="*/ 1487690 w 1487690"/>
                    <a:gd name="connsiteY2" fmla="*/ 396907 h 617601"/>
                    <a:gd name="connsiteX3" fmla="*/ 1451701 w 1487690"/>
                    <a:gd name="connsiteY3" fmla="*/ 440635 h 617601"/>
                    <a:gd name="connsiteX4" fmla="*/ 743845 w 1487690"/>
                    <a:gd name="connsiteY4" fmla="*/ 617601 h 617601"/>
                    <a:gd name="connsiteX5" fmla="*/ 35989 w 1487690"/>
                    <a:gd name="connsiteY5" fmla="*/ 440635 h 617601"/>
                    <a:gd name="connsiteX6" fmla="*/ 0 w 1487690"/>
                    <a:gd name="connsiteY6" fmla="*/ 396907 h 617601"/>
                    <a:gd name="connsiteX7" fmla="*/ 35989 w 1487690"/>
                    <a:gd name="connsiteY7" fmla="*/ 353179 h 617601"/>
                    <a:gd name="connsiteX8" fmla="*/ 748607 w 1487690"/>
                    <a:gd name="connsiteY8" fmla="*/ 0 h 617601"/>
                    <a:gd name="connsiteX0" fmla="*/ 748607 w 1487690"/>
                    <a:gd name="connsiteY0" fmla="*/ 0 h 617601"/>
                    <a:gd name="connsiteX1" fmla="*/ 1451701 w 1487690"/>
                    <a:gd name="connsiteY1" fmla="*/ 353179 h 617601"/>
                    <a:gd name="connsiteX2" fmla="*/ 1487690 w 1487690"/>
                    <a:gd name="connsiteY2" fmla="*/ 396907 h 617601"/>
                    <a:gd name="connsiteX3" fmla="*/ 1451701 w 1487690"/>
                    <a:gd name="connsiteY3" fmla="*/ 440635 h 617601"/>
                    <a:gd name="connsiteX4" fmla="*/ 743845 w 1487690"/>
                    <a:gd name="connsiteY4" fmla="*/ 617601 h 617601"/>
                    <a:gd name="connsiteX5" fmla="*/ 35989 w 1487690"/>
                    <a:gd name="connsiteY5" fmla="*/ 440635 h 617601"/>
                    <a:gd name="connsiteX6" fmla="*/ 0 w 1487690"/>
                    <a:gd name="connsiteY6" fmla="*/ 396907 h 617601"/>
                    <a:gd name="connsiteX7" fmla="*/ 35989 w 1487690"/>
                    <a:gd name="connsiteY7" fmla="*/ 353179 h 617601"/>
                    <a:gd name="connsiteX8" fmla="*/ 748607 w 1487690"/>
                    <a:gd name="connsiteY8" fmla="*/ 0 h 617601"/>
                    <a:gd name="connsiteX0" fmla="*/ 743844 w 1487690"/>
                    <a:gd name="connsiteY0" fmla="*/ 0 h 550926"/>
                    <a:gd name="connsiteX1" fmla="*/ 1451701 w 1487690"/>
                    <a:gd name="connsiteY1" fmla="*/ 286504 h 550926"/>
                    <a:gd name="connsiteX2" fmla="*/ 1487690 w 1487690"/>
                    <a:gd name="connsiteY2" fmla="*/ 330232 h 550926"/>
                    <a:gd name="connsiteX3" fmla="*/ 1451701 w 1487690"/>
                    <a:gd name="connsiteY3" fmla="*/ 373960 h 550926"/>
                    <a:gd name="connsiteX4" fmla="*/ 743845 w 1487690"/>
                    <a:gd name="connsiteY4" fmla="*/ 550926 h 550926"/>
                    <a:gd name="connsiteX5" fmla="*/ 35989 w 1487690"/>
                    <a:gd name="connsiteY5" fmla="*/ 373960 h 550926"/>
                    <a:gd name="connsiteX6" fmla="*/ 0 w 1487690"/>
                    <a:gd name="connsiteY6" fmla="*/ 330232 h 550926"/>
                    <a:gd name="connsiteX7" fmla="*/ 35989 w 1487690"/>
                    <a:gd name="connsiteY7" fmla="*/ 286504 h 550926"/>
                    <a:gd name="connsiteX8" fmla="*/ 743844 w 1487690"/>
                    <a:gd name="connsiteY8" fmla="*/ 0 h 5509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87690" h="550926">
                      <a:moveTo>
                        <a:pt x="743844" y="0"/>
                      </a:moveTo>
                      <a:cubicBezTo>
                        <a:pt x="1119204" y="0"/>
                        <a:pt x="1335078" y="182508"/>
                        <a:pt x="1451701" y="286504"/>
                      </a:cubicBezTo>
                      <a:lnTo>
                        <a:pt x="1487690" y="330232"/>
                      </a:lnTo>
                      <a:lnTo>
                        <a:pt x="1451701" y="373960"/>
                      </a:lnTo>
                      <a:cubicBezTo>
                        <a:pt x="1335078" y="477956"/>
                        <a:pt x="1062055" y="550926"/>
                        <a:pt x="743845" y="550926"/>
                      </a:cubicBezTo>
                      <a:cubicBezTo>
                        <a:pt x="425635" y="550926"/>
                        <a:pt x="152612" y="477956"/>
                        <a:pt x="35989" y="373960"/>
                      </a:cubicBezTo>
                      <a:lnTo>
                        <a:pt x="0" y="330232"/>
                      </a:lnTo>
                      <a:lnTo>
                        <a:pt x="35989" y="286504"/>
                      </a:lnTo>
                      <a:cubicBezTo>
                        <a:pt x="152612" y="182508"/>
                        <a:pt x="368484" y="0"/>
                        <a:pt x="743844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50553BE6-95BB-4317-9196-B005558EA9CE}"/>
                    </a:ext>
                  </a:extLst>
                </p:cNvPr>
                <p:cNvSpPr/>
                <p:nvPr/>
              </p:nvSpPr>
              <p:spPr bwMode="auto">
                <a:xfrm>
                  <a:off x="-2633504" y="3014345"/>
                  <a:ext cx="750691" cy="544938"/>
                </a:xfrm>
                <a:custGeom>
                  <a:avLst/>
                  <a:gdLst>
                    <a:gd name="connsiteX0" fmla="*/ 743844 w 750691"/>
                    <a:gd name="connsiteY0" fmla="*/ 0 h 544938"/>
                    <a:gd name="connsiteX1" fmla="*/ 750691 w 750691"/>
                    <a:gd name="connsiteY1" fmla="*/ 413 h 544938"/>
                    <a:gd name="connsiteX2" fmla="*/ 723544 w 750691"/>
                    <a:gd name="connsiteY2" fmla="*/ 54223 h 544938"/>
                    <a:gd name="connsiteX3" fmla="*/ 644394 w 750691"/>
                    <a:gd name="connsiteY3" fmla="*/ 366494 h 544938"/>
                    <a:gd name="connsiteX4" fmla="*/ 637542 w 750691"/>
                    <a:gd name="connsiteY4" fmla="*/ 531961 h 544938"/>
                    <a:gd name="connsiteX5" fmla="*/ 638838 w 750691"/>
                    <a:gd name="connsiteY5" fmla="*/ 544938 h 544938"/>
                    <a:gd name="connsiteX6" fmla="*/ 515398 w 750691"/>
                    <a:gd name="connsiteY6" fmla="*/ 537900 h 544938"/>
                    <a:gd name="connsiteX7" fmla="*/ 35989 w 750691"/>
                    <a:gd name="connsiteY7" fmla="*/ 373960 h 544938"/>
                    <a:gd name="connsiteX8" fmla="*/ 0 w 750691"/>
                    <a:gd name="connsiteY8" fmla="*/ 330232 h 544938"/>
                    <a:gd name="connsiteX9" fmla="*/ 35989 w 750691"/>
                    <a:gd name="connsiteY9" fmla="*/ 286504 h 544938"/>
                    <a:gd name="connsiteX10" fmla="*/ 743844 w 750691"/>
                    <a:gd name="connsiteY10" fmla="*/ 0 h 54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50691" h="544938">
                      <a:moveTo>
                        <a:pt x="743844" y="0"/>
                      </a:moveTo>
                      <a:lnTo>
                        <a:pt x="750691" y="413"/>
                      </a:lnTo>
                      <a:lnTo>
                        <a:pt x="723544" y="54223"/>
                      </a:lnTo>
                      <a:cubicBezTo>
                        <a:pt x="684419" y="148561"/>
                        <a:pt x="656875" y="253997"/>
                        <a:pt x="644394" y="366494"/>
                      </a:cubicBezTo>
                      <a:cubicBezTo>
                        <a:pt x="638153" y="422743"/>
                        <a:pt x="635974" y="478094"/>
                        <a:pt x="637542" y="531961"/>
                      </a:cubicBezTo>
                      <a:lnTo>
                        <a:pt x="638838" y="544938"/>
                      </a:lnTo>
                      <a:lnTo>
                        <a:pt x="515398" y="537900"/>
                      </a:lnTo>
                      <a:cubicBezTo>
                        <a:pt x="298899" y="512502"/>
                        <a:pt x="123456" y="451957"/>
                        <a:pt x="35989" y="373960"/>
                      </a:cubicBezTo>
                      <a:lnTo>
                        <a:pt x="0" y="330232"/>
                      </a:lnTo>
                      <a:lnTo>
                        <a:pt x="35989" y="286504"/>
                      </a:lnTo>
                      <a:cubicBezTo>
                        <a:pt x="152612" y="182508"/>
                        <a:pt x="368484" y="0"/>
                        <a:pt x="743844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85" name="グループ化 784">
                  <a:extLst>
                    <a:ext uri="{FF2B5EF4-FFF2-40B4-BE49-F238E27FC236}">
                      <a16:creationId xmlns:a16="http://schemas.microsoft.com/office/drawing/2014/main" id="{BD9B7758-12CA-4A68-BE90-17907E6F12C3}"/>
                    </a:ext>
                  </a:extLst>
                </p:cNvPr>
                <p:cNvGrpSpPr/>
                <p:nvPr/>
              </p:nvGrpSpPr>
              <p:grpSpPr>
                <a:xfrm>
                  <a:off x="-2189142" y="3350419"/>
                  <a:ext cx="355580" cy="177893"/>
                  <a:chOff x="-927619" y="3010590"/>
                  <a:chExt cx="441551" cy="198625"/>
                </a:xfrm>
              </p:grpSpPr>
              <p:sp>
                <p:nvSpPr>
                  <p:cNvPr id="786" name="四角形: 角を丸くする 785">
                    <a:extLst>
                      <a:ext uri="{FF2B5EF4-FFF2-40B4-BE49-F238E27FC236}">
                        <a16:creationId xmlns:a16="http://schemas.microsoft.com/office/drawing/2014/main" id="{ACCF2EAD-E2E9-4194-9FF4-42D0563939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87126" y="3010590"/>
                    <a:ext cx="159506" cy="103375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7" name="四角形: 角を丸くする 786">
                    <a:extLst>
                      <a:ext uri="{FF2B5EF4-FFF2-40B4-BE49-F238E27FC236}">
                        <a16:creationId xmlns:a16="http://schemas.microsoft.com/office/drawing/2014/main" id="{69CAB38E-D50B-484A-BF8A-5B234FD7DC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77588" y="3058215"/>
                    <a:ext cx="191520" cy="103375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8" name="四角形: 角を丸くする 787">
                    <a:extLst>
                      <a:ext uri="{FF2B5EF4-FFF2-40B4-BE49-F238E27FC236}">
                        <a16:creationId xmlns:a16="http://schemas.microsoft.com/office/drawing/2014/main" id="{01947C35-6473-4742-9E6C-25D21ECABC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927619" y="3067740"/>
                    <a:ext cx="159506" cy="103375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9" name="四角形: 角を丸くする 788">
                    <a:extLst>
                      <a:ext uri="{FF2B5EF4-FFF2-40B4-BE49-F238E27FC236}">
                        <a16:creationId xmlns:a16="http://schemas.microsoft.com/office/drawing/2014/main" id="{AB04F40F-5A0F-40F1-AB54-7A7E022705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99031" y="3105840"/>
                    <a:ext cx="159506" cy="103375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BCE06330-7915-47D9-9E46-26BFD6E49686}"/>
                  </a:ext>
                </a:extLst>
              </p:cNvPr>
              <p:cNvGrpSpPr/>
              <p:nvPr/>
            </p:nvGrpSpPr>
            <p:grpSpPr>
              <a:xfrm>
                <a:off x="-1146427" y="4879373"/>
                <a:ext cx="914873" cy="325061"/>
                <a:chOff x="-1122944" y="4870153"/>
                <a:chExt cx="1022521" cy="363309"/>
              </a:xfrm>
            </p:grpSpPr>
            <p:grpSp>
              <p:nvGrpSpPr>
                <p:cNvPr id="777" name="グループ化 776">
                  <a:extLst>
                    <a:ext uri="{FF2B5EF4-FFF2-40B4-BE49-F238E27FC236}">
                      <a16:creationId xmlns:a16="http://schemas.microsoft.com/office/drawing/2014/main" id="{8234174F-5FE8-452D-AE48-186D7BD67A10}"/>
                    </a:ext>
                  </a:extLst>
                </p:cNvPr>
                <p:cNvGrpSpPr/>
                <p:nvPr/>
              </p:nvGrpSpPr>
              <p:grpSpPr>
                <a:xfrm rot="16200000">
                  <a:off x="-652094" y="4681792"/>
                  <a:ext cx="363309" cy="740032"/>
                  <a:chOff x="-1077670" y="2528900"/>
                  <a:chExt cx="363309" cy="483201"/>
                </a:xfrm>
              </p:grpSpPr>
              <p:sp>
                <p:nvSpPr>
                  <p:cNvPr id="779" name="台形 778">
                    <a:extLst>
                      <a:ext uri="{FF2B5EF4-FFF2-40B4-BE49-F238E27FC236}">
                        <a16:creationId xmlns:a16="http://schemas.microsoft.com/office/drawing/2014/main" id="{CF8DB632-7E1D-4BD7-969D-9D8FA0D594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77670" y="2528900"/>
                    <a:ext cx="363309" cy="483201"/>
                  </a:xfrm>
                  <a:prstGeom prst="trapezoid">
                    <a:avLst/>
                  </a:pr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780" name="台形 779">
                    <a:extLst>
                      <a:ext uri="{FF2B5EF4-FFF2-40B4-BE49-F238E27FC236}">
                        <a16:creationId xmlns:a16="http://schemas.microsoft.com/office/drawing/2014/main" id="{02570827-AC85-4F7A-8EC8-064B6A507E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53843" y="2784123"/>
                    <a:ext cx="319115" cy="224754"/>
                  </a:xfrm>
                  <a:prstGeom prst="trapezoid">
                    <a:avLst>
                      <a:gd name="adj" fmla="val 70992"/>
                    </a:avLst>
                  </a:pr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C1C2EC19-7506-4B39-B286-E3DC9D66F6BD}"/>
                    </a:ext>
                  </a:extLst>
                </p:cNvPr>
                <p:cNvSpPr/>
                <p:nvPr/>
              </p:nvSpPr>
              <p:spPr bwMode="auto">
                <a:xfrm>
                  <a:off x="-1122944" y="4870153"/>
                  <a:ext cx="922338" cy="224683"/>
                </a:xfrm>
                <a:custGeom>
                  <a:avLst/>
                  <a:gdLst>
                    <a:gd name="connsiteX0" fmla="*/ 727099 w 922338"/>
                    <a:gd name="connsiteY0" fmla="*/ 0 h 224683"/>
                    <a:gd name="connsiteX1" fmla="*/ 922338 w 922338"/>
                    <a:gd name="connsiteY1" fmla="*/ 110370 h 224683"/>
                    <a:gd name="connsiteX2" fmla="*/ 727099 w 922338"/>
                    <a:gd name="connsiteY2" fmla="*/ 220740 h 224683"/>
                    <a:gd name="connsiteX3" fmla="*/ 547203 w 922338"/>
                    <a:gd name="connsiteY3" fmla="*/ 153331 h 224683"/>
                    <a:gd name="connsiteX4" fmla="*/ 544196 w 922338"/>
                    <a:gd name="connsiteY4" fmla="*/ 144913 h 224683"/>
                    <a:gd name="connsiteX5" fmla="*/ 12240 w 922338"/>
                    <a:gd name="connsiteY5" fmla="*/ 224683 h 224683"/>
                    <a:gd name="connsiteX6" fmla="*/ 0 w 922338"/>
                    <a:gd name="connsiteY6" fmla="*/ 79616 h 224683"/>
                    <a:gd name="connsiteX7" fmla="*/ 546651 w 922338"/>
                    <a:gd name="connsiteY7" fmla="*/ 68955 h 224683"/>
                    <a:gd name="connsiteX8" fmla="*/ 547203 w 922338"/>
                    <a:gd name="connsiteY8" fmla="*/ 67409 h 224683"/>
                    <a:gd name="connsiteX9" fmla="*/ 727099 w 922338"/>
                    <a:gd name="connsiteY9" fmla="*/ 0 h 224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2338" h="224683">
                      <a:moveTo>
                        <a:pt x="727099" y="0"/>
                      </a:moveTo>
                      <a:cubicBezTo>
                        <a:pt x="834927" y="0"/>
                        <a:pt x="922338" y="49414"/>
                        <a:pt x="922338" y="110370"/>
                      </a:cubicBezTo>
                      <a:cubicBezTo>
                        <a:pt x="922338" y="171326"/>
                        <a:pt x="834927" y="220740"/>
                        <a:pt x="727099" y="220740"/>
                      </a:cubicBezTo>
                      <a:cubicBezTo>
                        <a:pt x="646228" y="220740"/>
                        <a:pt x="576842" y="192945"/>
                        <a:pt x="547203" y="153331"/>
                      </a:cubicBezTo>
                      <a:lnTo>
                        <a:pt x="544196" y="144913"/>
                      </a:lnTo>
                      <a:lnTo>
                        <a:pt x="12240" y="224683"/>
                      </a:lnTo>
                      <a:lnTo>
                        <a:pt x="0" y="79616"/>
                      </a:lnTo>
                      <a:lnTo>
                        <a:pt x="546651" y="68955"/>
                      </a:lnTo>
                      <a:lnTo>
                        <a:pt x="547203" y="67409"/>
                      </a:lnTo>
                      <a:cubicBezTo>
                        <a:pt x="576842" y="27796"/>
                        <a:pt x="646228" y="0"/>
                        <a:pt x="7270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lumMod val="75000"/>
                        <a:shade val="30000"/>
                        <a:satMod val="115000"/>
                      </a:srgbClr>
                    </a:gs>
                    <a:gs pos="100000">
                      <a:srgbClr val="FFFFFF">
                        <a:lumMod val="75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36" name="グループ化 835">
            <a:extLst>
              <a:ext uri="{FF2B5EF4-FFF2-40B4-BE49-F238E27FC236}">
                <a16:creationId xmlns:a16="http://schemas.microsoft.com/office/drawing/2014/main" id="{FB5A519C-AC53-4542-BF50-F686BB6CF73D}"/>
              </a:ext>
            </a:extLst>
          </p:cNvPr>
          <p:cNvGrpSpPr/>
          <p:nvPr/>
        </p:nvGrpSpPr>
        <p:grpSpPr>
          <a:xfrm>
            <a:off x="764490" y="4143641"/>
            <a:ext cx="2504557" cy="1952489"/>
            <a:chOff x="-1458242" y="3512301"/>
            <a:chExt cx="3778384" cy="2945532"/>
          </a:xfrm>
        </p:grpSpPr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7CCD60FD-66C0-4331-8FB8-E15DA33119CA}"/>
                </a:ext>
              </a:extLst>
            </p:cNvPr>
            <p:cNvGrpSpPr/>
            <p:nvPr/>
          </p:nvGrpSpPr>
          <p:grpSpPr>
            <a:xfrm>
              <a:off x="132950" y="3561011"/>
              <a:ext cx="2187192" cy="2876328"/>
              <a:chOff x="-4395675" y="471397"/>
              <a:chExt cx="2187192" cy="2876328"/>
            </a:xfrm>
          </p:grpSpPr>
          <p:sp>
            <p:nvSpPr>
              <p:cNvPr id="873" name="円/楕円 840">
                <a:extLst>
                  <a:ext uri="{FF2B5EF4-FFF2-40B4-BE49-F238E27FC236}">
                    <a16:creationId xmlns:a16="http://schemas.microsoft.com/office/drawing/2014/main" id="{8EA24B07-9FF4-4A55-8093-58DC200B4E89}"/>
                  </a:ext>
                </a:extLst>
              </p:cNvPr>
              <p:cNvSpPr/>
              <p:nvPr/>
            </p:nvSpPr>
            <p:spPr>
              <a:xfrm>
                <a:off x="-4121278" y="657622"/>
                <a:ext cx="1598901" cy="2281472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1FABEEA8-A589-4300-8B04-62192FF726EC}"/>
                  </a:ext>
                </a:extLst>
              </p:cNvPr>
              <p:cNvGrpSpPr/>
              <p:nvPr/>
            </p:nvGrpSpPr>
            <p:grpSpPr>
              <a:xfrm>
                <a:off x="-4395675" y="2359371"/>
                <a:ext cx="2187192" cy="988354"/>
                <a:chOff x="-4395675" y="2359371"/>
                <a:chExt cx="2187192" cy="988354"/>
              </a:xfrm>
            </p:grpSpPr>
            <p:sp>
              <p:nvSpPr>
                <p:cNvPr id="899" name="片側の 2 つの角を丸めた四角形 70">
                  <a:extLst>
                    <a:ext uri="{FF2B5EF4-FFF2-40B4-BE49-F238E27FC236}">
                      <a16:creationId xmlns:a16="http://schemas.microsoft.com/office/drawing/2014/main" id="{08956BA7-64AC-48CA-ACBA-076E3C2615BF}"/>
                    </a:ext>
                  </a:extLst>
                </p:cNvPr>
                <p:cNvSpPr/>
                <p:nvPr/>
              </p:nvSpPr>
              <p:spPr>
                <a:xfrm>
                  <a:off x="-2787651" y="2730500"/>
                  <a:ext cx="358783" cy="617225"/>
                </a:xfrm>
                <a:prstGeom prst="round2SameRect">
                  <a:avLst>
                    <a:gd name="adj1" fmla="val 45429"/>
                    <a:gd name="adj2" fmla="val 0"/>
                  </a:avLst>
                </a:prstGeom>
                <a:solidFill>
                  <a:srgbClr val="FF99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00" name="グループ化 899">
                  <a:extLst>
                    <a:ext uri="{FF2B5EF4-FFF2-40B4-BE49-F238E27FC236}">
                      <a16:creationId xmlns:a16="http://schemas.microsoft.com/office/drawing/2014/main" id="{F58E82AC-22BC-47E6-AA22-4FEB8C2A35EA}"/>
                    </a:ext>
                  </a:extLst>
                </p:cNvPr>
                <p:cNvGrpSpPr/>
                <p:nvPr/>
              </p:nvGrpSpPr>
              <p:grpSpPr>
                <a:xfrm rot="5400000" flipH="1">
                  <a:off x="-4511509" y="2475205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908" name="フリーフォーム: 図形 907">
                    <a:extLst>
                      <a:ext uri="{FF2B5EF4-FFF2-40B4-BE49-F238E27FC236}">
                        <a16:creationId xmlns:a16="http://schemas.microsoft.com/office/drawing/2014/main" id="{8FC5EA47-9718-40BD-9047-6E99609437B6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9" name="フリーフォーム: 図形 908">
                    <a:extLst>
                      <a:ext uri="{FF2B5EF4-FFF2-40B4-BE49-F238E27FC236}">
                        <a16:creationId xmlns:a16="http://schemas.microsoft.com/office/drawing/2014/main" id="{2270A2E4-0C51-4A4A-BE10-680C2705F077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0" name="フリーフォーム: 図形 909">
                    <a:extLst>
                      <a:ext uri="{FF2B5EF4-FFF2-40B4-BE49-F238E27FC236}">
                        <a16:creationId xmlns:a16="http://schemas.microsoft.com/office/drawing/2014/main" id="{FE37F70D-8166-4B59-827B-C68EA44BC41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1" name="フリーフォーム: 図形 910">
                    <a:extLst>
                      <a:ext uri="{FF2B5EF4-FFF2-40B4-BE49-F238E27FC236}">
                        <a16:creationId xmlns:a16="http://schemas.microsoft.com/office/drawing/2014/main" id="{2049E364-CBE7-4B42-94DB-B93727F043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1" name="グループ化 900">
                  <a:extLst>
                    <a:ext uri="{FF2B5EF4-FFF2-40B4-BE49-F238E27FC236}">
                      <a16:creationId xmlns:a16="http://schemas.microsoft.com/office/drawing/2014/main" id="{6805A112-C3D8-4393-A52D-37A281B1925E}"/>
                    </a:ext>
                  </a:extLst>
                </p:cNvPr>
                <p:cNvGrpSpPr/>
                <p:nvPr/>
              </p:nvGrpSpPr>
              <p:grpSpPr>
                <a:xfrm rot="16200000">
                  <a:off x="-2632797" y="2478380"/>
                  <a:ext cx="540148" cy="308480"/>
                  <a:chOff x="-3055204" y="2832352"/>
                  <a:chExt cx="617917" cy="327511"/>
                </a:xfrm>
              </p:grpSpPr>
              <p:sp>
                <p:nvSpPr>
                  <p:cNvPr id="904" name="フリーフォーム: 図形 903">
                    <a:extLst>
                      <a:ext uri="{FF2B5EF4-FFF2-40B4-BE49-F238E27FC236}">
                        <a16:creationId xmlns:a16="http://schemas.microsoft.com/office/drawing/2014/main" id="{95E6D27A-35AA-43EF-AC3E-C67508948554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-3033780" y="2810928"/>
                    <a:ext cx="219814" cy="262661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5" name="フリーフォーム: 図形 904">
                    <a:extLst>
                      <a:ext uri="{FF2B5EF4-FFF2-40B4-BE49-F238E27FC236}">
                        <a16:creationId xmlns:a16="http://schemas.microsoft.com/office/drawing/2014/main" id="{358C33A9-45D6-455B-A374-2F2BBDBCEABF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-2908296" y="2856531"/>
                    <a:ext cx="185738" cy="28048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D2B045CF-B2F2-4875-8F89-096F3E33092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2646366" y="2862748"/>
                    <a:ext cx="209079" cy="283772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7" name="フリーフォーム: 図形 906">
                    <a:extLst>
                      <a:ext uri="{FF2B5EF4-FFF2-40B4-BE49-F238E27FC236}">
                        <a16:creationId xmlns:a16="http://schemas.microsoft.com/office/drawing/2014/main" id="{F17263B5-8D5C-4A25-A50C-3EFD6360AF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74790" y="2876196"/>
                    <a:ext cx="191772" cy="283667"/>
                  </a:xfrm>
                  <a:custGeom>
                    <a:avLst/>
                    <a:gdLst>
                      <a:gd name="connsiteX0" fmla="*/ 59504 w 270096"/>
                      <a:gd name="connsiteY0" fmla="*/ 0 h 283772"/>
                      <a:gd name="connsiteX1" fmla="*/ 210592 w 270096"/>
                      <a:gd name="connsiteY1" fmla="*/ 0 h 283772"/>
                      <a:gd name="connsiteX2" fmla="*/ 270096 w 270096"/>
                      <a:gd name="connsiteY2" fmla="*/ 251024 h 283772"/>
                      <a:gd name="connsiteX3" fmla="*/ 254012 w 270096"/>
                      <a:gd name="connsiteY3" fmla="*/ 259755 h 283772"/>
                      <a:gd name="connsiteX4" fmla="*/ 135049 w 270096"/>
                      <a:gd name="connsiteY4" fmla="*/ 283772 h 283772"/>
                      <a:gd name="connsiteX5" fmla="*/ 16086 w 270096"/>
                      <a:gd name="connsiteY5" fmla="*/ 259755 h 283772"/>
                      <a:gd name="connsiteX6" fmla="*/ 0 w 270096"/>
                      <a:gd name="connsiteY6" fmla="*/ 251023 h 283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0096" h="283772">
                        <a:moveTo>
                          <a:pt x="59504" y="0"/>
                        </a:moveTo>
                        <a:lnTo>
                          <a:pt x="210592" y="0"/>
                        </a:lnTo>
                        <a:lnTo>
                          <a:pt x="270096" y="251024"/>
                        </a:lnTo>
                        <a:lnTo>
                          <a:pt x="254012" y="259755"/>
                        </a:lnTo>
                        <a:cubicBezTo>
                          <a:pt x="217448" y="275220"/>
                          <a:pt x="177247" y="283772"/>
                          <a:pt x="135049" y="283772"/>
                        </a:cubicBezTo>
                        <a:cubicBezTo>
                          <a:pt x="92851" y="283772"/>
                          <a:pt x="52651" y="275220"/>
                          <a:pt x="16086" y="259755"/>
                        </a:cubicBezTo>
                        <a:lnTo>
                          <a:pt x="0" y="251023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F297D57B-6CBD-4B23-B253-0057DE15390F}"/>
                    </a:ext>
                  </a:extLst>
                </p:cNvPr>
                <p:cNvSpPr/>
                <p:nvPr/>
              </p:nvSpPr>
              <p:spPr bwMode="auto">
                <a:xfrm>
                  <a:off x="-4254457" y="2361982"/>
                  <a:ext cx="1901511" cy="985743"/>
                </a:xfrm>
                <a:custGeom>
                  <a:avLst/>
                  <a:gdLst>
                    <a:gd name="connsiteX0" fmla="*/ 677048 w 1901511"/>
                    <a:gd name="connsiteY0" fmla="*/ 0 h 985743"/>
                    <a:gd name="connsiteX1" fmla="*/ 1224462 w 1901511"/>
                    <a:gd name="connsiteY1" fmla="*/ 0 h 985743"/>
                    <a:gd name="connsiteX2" fmla="*/ 1398771 w 1901511"/>
                    <a:gd name="connsiteY2" fmla="*/ 35192 h 985743"/>
                    <a:gd name="connsiteX3" fmla="*/ 1448296 w 1901511"/>
                    <a:gd name="connsiteY3" fmla="*/ 62073 h 985743"/>
                    <a:gd name="connsiteX4" fmla="*/ 1476923 w 1901511"/>
                    <a:gd name="connsiteY4" fmla="*/ 46535 h 985743"/>
                    <a:gd name="connsiteX5" fmla="*/ 1595886 w 1901511"/>
                    <a:gd name="connsiteY5" fmla="*/ 22517 h 985743"/>
                    <a:gd name="connsiteX6" fmla="*/ 1901511 w 1901511"/>
                    <a:gd name="connsiteY6" fmla="*/ 328142 h 985743"/>
                    <a:gd name="connsiteX7" fmla="*/ 1714849 w 1901511"/>
                    <a:gd name="connsiteY7" fmla="*/ 609750 h 985743"/>
                    <a:gd name="connsiteX8" fmla="*/ 1672275 w 1901511"/>
                    <a:gd name="connsiteY8" fmla="*/ 622965 h 985743"/>
                    <a:gd name="connsiteX9" fmla="*/ 1672275 w 1901511"/>
                    <a:gd name="connsiteY9" fmla="*/ 985743 h 985743"/>
                    <a:gd name="connsiteX10" fmla="*/ 229235 w 1901511"/>
                    <a:gd name="connsiteY10" fmla="*/ 985743 h 985743"/>
                    <a:gd name="connsiteX11" fmla="*/ 229235 w 1901511"/>
                    <a:gd name="connsiteY11" fmla="*/ 622965 h 985743"/>
                    <a:gd name="connsiteX12" fmla="*/ 186662 w 1901511"/>
                    <a:gd name="connsiteY12" fmla="*/ 609750 h 985743"/>
                    <a:gd name="connsiteX13" fmla="*/ 0 w 1901511"/>
                    <a:gd name="connsiteY13" fmla="*/ 328142 h 985743"/>
                    <a:gd name="connsiteX14" fmla="*/ 305625 w 1901511"/>
                    <a:gd name="connsiteY14" fmla="*/ 22517 h 985743"/>
                    <a:gd name="connsiteX15" fmla="*/ 424588 w 1901511"/>
                    <a:gd name="connsiteY15" fmla="*/ 46535 h 985743"/>
                    <a:gd name="connsiteX16" fmla="*/ 453215 w 1901511"/>
                    <a:gd name="connsiteY16" fmla="*/ 62073 h 985743"/>
                    <a:gd name="connsiteX17" fmla="*/ 502739 w 1901511"/>
                    <a:gd name="connsiteY17" fmla="*/ 35192 h 985743"/>
                    <a:gd name="connsiteX18" fmla="*/ 677048 w 1901511"/>
                    <a:gd name="connsiteY18" fmla="*/ 0 h 98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901511" h="985743">
                      <a:moveTo>
                        <a:pt x="677048" y="0"/>
                      </a:moveTo>
                      <a:lnTo>
                        <a:pt x="1224462" y="0"/>
                      </a:lnTo>
                      <a:cubicBezTo>
                        <a:pt x="1286292" y="0"/>
                        <a:pt x="1345195" y="12531"/>
                        <a:pt x="1398771" y="35192"/>
                      </a:cubicBezTo>
                      <a:lnTo>
                        <a:pt x="1448296" y="62073"/>
                      </a:lnTo>
                      <a:lnTo>
                        <a:pt x="1476923" y="46535"/>
                      </a:lnTo>
                      <a:cubicBezTo>
                        <a:pt x="1513488" y="31069"/>
                        <a:pt x="1553688" y="22517"/>
                        <a:pt x="1595886" y="22517"/>
                      </a:cubicBezTo>
                      <a:cubicBezTo>
                        <a:pt x="1764678" y="22517"/>
                        <a:pt x="1901511" y="159350"/>
                        <a:pt x="1901511" y="328142"/>
                      </a:cubicBezTo>
                      <a:cubicBezTo>
                        <a:pt x="1901511" y="454736"/>
                        <a:pt x="1824543" y="563353"/>
                        <a:pt x="1714849" y="609750"/>
                      </a:cubicBezTo>
                      <a:lnTo>
                        <a:pt x="1672275" y="622965"/>
                      </a:lnTo>
                      <a:lnTo>
                        <a:pt x="1672275" y="985743"/>
                      </a:lnTo>
                      <a:lnTo>
                        <a:pt x="229235" y="985743"/>
                      </a:lnTo>
                      <a:lnTo>
                        <a:pt x="229235" y="622965"/>
                      </a:lnTo>
                      <a:lnTo>
                        <a:pt x="186662" y="609750"/>
                      </a:lnTo>
                      <a:cubicBezTo>
                        <a:pt x="76969" y="563353"/>
                        <a:pt x="0" y="454736"/>
                        <a:pt x="0" y="328142"/>
                      </a:cubicBezTo>
                      <a:cubicBezTo>
                        <a:pt x="0" y="159350"/>
                        <a:pt x="136833" y="22517"/>
                        <a:pt x="305625" y="22517"/>
                      </a:cubicBezTo>
                      <a:cubicBezTo>
                        <a:pt x="347823" y="22517"/>
                        <a:pt x="388024" y="31069"/>
                        <a:pt x="424588" y="46535"/>
                      </a:cubicBezTo>
                      <a:lnTo>
                        <a:pt x="453215" y="62073"/>
                      </a:lnTo>
                      <a:lnTo>
                        <a:pt x="502739" y="35192"/>
                      </a:lnTo>
                      <a:cubicBezTo>
                        <a:pt x="556315" y="12531"/>
                        <a:pt x="615218" y="0"/>
                        <a:pt x="677048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7A38A953-C2EB-445F-90B9-8F0840BDC725}"/>
                    </a:ext>
                  </a:extLst>
                </p:cNvPr>
                <p:cNvSpPr/>
                <p:nvPr/>
              </p:nvSpPr>
              <p:spPr bwMode="auto">
                <a:xfrm>
                  <a:off x="-3755068" y="2373919"/>
                  <a:ext cx="891862" cy="373615"/>
                </a:xfrm>
                <a:custGeom>
                  <a:avLst/>
                  <a:gdLst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7322 w 714643"/>
                    <a:gd name="connsiteY5" fmla="*/ 63535 h 198086"/>
                    <a:gd name="connsiteX6" fmla="*/ 352561 w 714643"/>
                    <a:gd name="connsiteY6" fmla="*/ 86926 h 198086"/>
                    <a:gd name="connsiteX7" fmla="*/ 183490 w 714643"/>
                    <a:gd name="connsiteY7" fmla="*/ 198086 h 198086"/>
                    <a:gd name="connsiteX8" fmla="*/ 0 w 714643"/>
                    <a:gd name="connsiteY8" fmla="*/ 16081 h 198086"/>
                    <a:gd name="connsiteX0" fmla="*/ 3273 w 714643"/>
                    <a:gd name="connsiteY0" fmla="*/ 0 h 198086"/>
                    <a:gd name="connsiteX1" fmla="*/ 711370 w 714643"/>
                    <a:gd name="connsiteY1" fmla="*/ 0 h 198086"/>
                    <a:gd name="connsiteX2" fmla="*/ 714643 w 714643"/>
                    <a:gd name="connsiteY2" fmla="*/ 16081 h 198086"/>
                    <a:gd name="connsiteX3" fmla="*/ 531153 w 714643"/>
                    <a:gd name="connsiteY3" fmla="*/ 198086 h 198086"/>
                    <a:gd name="connsiteX4" fmla="*/ 362083 w 714643"/>
                    <a:gd name="connsiteY4" fmla="*/ 86926 h 198086"/>
                    <a:gd name="connsiteX5" fmla="*/ 352561 w 714643"/>
                    <a:gd name="connsiteY5" fmla="*/ 86926 h 198086"/>
                    <a:gd name="connsiteX6" fmla="*/ 183490 w 714643"/>
                    <a:gd name="connsiteY6" fmla="*/ 198086 h 198086"/>
                    <a:gd name="connsiteX7" fmla="*/ 0 w 714643"/>
                    <a:gd name="connsiteY7" fmla="*/ 16081 h 198086"/>
                    <a:gd name="connsiteX8" fmla="*/ 3273 w 714643"/>
                    <a:gd name="connsiteY8" fmla="*/ 0 h 198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4643" h="198086">
                      <a:moveTo>
                        <a:pt x="3273" y="0"/>
                      </a:moveTo>
                      <a:lnTo>
                        <a:pt x="711370" y="0"/>
                      </a:lnTo>
                      <a:lnTo>
                        <a:pt x="714643" y="16081"/>
                      </a:lnTo>
                      <a:cubicBezTo>
                        <a:pt x="714643" y="116600"/>
                        <a:pt x="632492" y="198086"/>
                        <a:pt x="531153" y="198086"/>
                      </a:cubicBezTo>
                      <a:cubicBezTo>
                        <a:pt x="455149" y="198086"/>
                        <a:pt x="389938" y="152250"/>
                        <a:pt x="362083" y="86926"/>
                      </a:cubicBezTo>
                      <a:lnTo>
                        <a:pt x="352561" y="86926"/>
                      </a:lnTo>
                      <a:cubicBezTo>
                        <a:pt x="324705" y="152250"/>
                        <a:pt x="259494" y="198086"/>
                        <a:pt x="183490" y="198086"/>
                      </a:cubicBezTo>
                      <a:cubicBezTo>
                        <a:pt x="82151" y="198086"/>
                        <a:pt x="0" y="116600"/>
                        <a:pt x="0" y="16081"/>
                      </a:cubicBezTo>
                      <a:lnTo>
                        <a:pt x="3273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75" name="グループ化 874">
                <a:extLst>
                  <a:ext uri="{FF2B5EF4-FFF2-40B4-BE49-F238E27FC236}">
                    <a16:creationId xmlns:a16="http://schemas.microsoft.com/office/drawing/2014/main" id="{C9CD690A-0112-409E-9247-83979B0579B8}"/>
                  </a:ext>
                </a:extLst>
              </p:cNvPr>
              <p:cNvGrpSpPr/>
              <p:nvPr/>
            </p:nvGrpSpPr>
            <p:grpSpPr>
              <a:xfrm>
                <a:off x="-4193954" y="471397"/>
                <a:ext cx="1753316" cy="2054961"/>
                <a:chOff x="587862" y="3221789"/>
                <a:chExt cx="1404920" cy="1646627"/>
              </a:xfrm>
            </p:grpSpPr>
            <p:sp>
              <p:nvSpPr>
                <p:cNvPr id="885" name="片側の 2 つの角を丸めた四角形 68">
                  <a:extLst>
                    <a:ext uri="{FF2B5EF4-FFF2-40B4-BE49-F238E27FC236}">
                      <a16:creationId xmlns:a16="http://schemas.microsoft.com/office/drawing/2014/main" id="{85CAD6F4-AF9B-4358-8676-8461039DD50F}"/>
                    </a:ext>
                  </a:extLst>
                </p:cNvPr>
                <p:cNvSpPr/>
                <p:nvPr/>
              </p:nvSpPr>
              <p:spPr>
                <a:xfrm rot="10800000">
                  <a:off x="1163062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6" name="片側の 2 つの角を丸めた四角形 68">
                  <a:extLst>
                    <a:ext uri="{FF2B5EF4-FFF2-40B4-BE49-F238E27FC236}">
                      <a16:creationId xmlns:a16="http://schemas.microsoft.com/office/drawing/2014/main" id="{2C6177FD-B349-4E15-9B65-6992710EF344}"/>
                    </a:ext>
                  </a:extLst>
                </p:cNvPr>
                <p:cNvSpPr/>
                <p:nvPr/>
              </p:nvSpPr>
              <p:spPr>
                <a:xfrm rot="10800000">
                  <a:off x="1163062" y="425166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7" name="円/楕円 840">
                  <a:extLst>
                    <a:ext uri="{FF2B5EF4-FFF2-40B4-BE49-F238E27FC236}">
                      <a16:creationId xmlns:a16="http://schemas.microsoft.com/office/drawing/2014/main" id="{D07564C2-482A-499B-9558-B2826FFD9C5A}"/>
                    </a:ext>
                  </a:extLst>
                </p:cNvPr>
                <p:cNvSpPr/>
                <p:nvPr/>
              </p:nvSpPr>
              <p:spPr>
                <a:xfrm>
                  <a:off x="656267" y="3221789"/>
                  <a:ext cx="1281188" cy="1234775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8" name="円/楕円 840">
                  <a:extLst>
                    <a:ext uri="{FF2B5EF4-FFF2-40B4-BE49-F238E27FC236}">
                      <a16:creationId xmlns:a16="http://schemas.microsoft.com/office/drawing/2014/main" id="{7B7927F2-3506-47D5-949F-8425E5F48C24}"/>
                    </a:ext>
                  </a:extLst>
                </p:cNvPr>
                <p:cNvSpPr/>
                <p:nvPr/>
              </p:nvSpPr>
              <p:spPr>
                <a:xfrm rot="900000" flipH="1">
                  <a:off x="169318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9" name="円/楕円 840">
                  <a:extLst>
                    <a:ext uri="{FF2B5EF4-FFF2-40B4-BE49-F238E27FC236}">
                      <a16:creationId xmlns:a16="http://schemas.microsoft.com/office/drawing/2014/main" id="{58B8D069-A586-42F3-9D7D-13FE6A73FA17}"/>
                    </a:ext>
                  </a:extLst>
                </p:cNvPr>
                <p:cNvSpPr/>
                <p:nvPr/>
              </p:nvSpPr>
              <p:spPr>
                <a:xfrm rot="20700000">
                  <a:off x="587862" y="3846672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0" name="円/楕円 840">
                  <a:extLst>
                    <a:ext uri="{FF2B5EF4-FFF2-40B4-BE49-F238E27FC236}">
                      <a16:creationId xmlns:a16="http://schemas.microsoft.com/office/drawing/2014/main" id="{716C9C83-F329-44A8-B6F5-2B1A6205AD7E}"/>
                    </a:ext>
                  </a:extLst>
                </p:cNvPr>
                <p:cNvSpPr/>
                <p:nvPr/>
              </p:nvSpPr>
              <p:spPr>
                <a:xfrm>
                  <a:off x="743394" y="3428814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1" name="楕円 11">
                  <a:extLst>
                    <a:ext uri="{FF2B5EF4-FFF2-40B4-BE49-F238E27FC236}">
                      <a16:creationId xmlns:a16="http://schemas.microsoft.com/office/drawing/2014/main" id="{DF79198B-9345-4EBA-81C0-DDDCFE72C946}"/>
                    </a:ext>
                  </a:extLst>
                </p:cNvPr>
                <p:cNvSpPr/>
                <p:nvPr/>
              </p:nvSpPr>
              <p:spPr bwMode="auto">
                <a:xfrm>
                  <a:off x="1161747" y="4383746"/>
                  <a:ext cx="264969" cy="97331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2" name="楕円 891">
                  <a:extLst>
                    <a:ext uri="{FF2B5EF4-FFF2-40B4-BE49-F238E27FC236}">
                      <a16:creationId xmlns:a16="http://schemas.microsoft.com/office/drawing/2014/main" id="{DDEBE801-801A-4B77-93B6-9B755258EEAE}"/>
                    </a:ext>
                  </a:extLst>
                </p:cNvPr>
                <p:cNvSpPr/>
                <p:nvPr/>
              </p:nvSpPr>
              <p:spPr bwMode="auto">
                <a:xfrm>
                  <a:off x="920510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3" name="楕円 892">
                  <a:extLst>
                    <a:ext uri="{FF2B5EF4-FFF2-40B4-BE49-F238E27FC236}">
                      <a16:creationId xmlns:a16="http://schemas.microsoft.com/office/drawing/2014/main" id="{AD33A5F9-27CB-460C-8AC6-8E87AED52C5F}"/>
                    </a:ext>
                  </a:extLst>
                </p:cNvPr>
                <p:cNvSpPr/>
                <p:nvPr/>
              </p:nvSpPr>
              <p:spPr bwMode="auto">
                <a:xfrm>
                  <a:off x="1525348" y="3922620"/>
                  <a:ext cx="147442" cy="237623"/>
                </a:xfrm>
                <a:prstGeom prst="ellipse">
                  <a:avLst/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4" name="楕円 893">
                  <a:extLst>
                    <a:ext uri="{FF2B5EF4-FFF2-40B4-BE49-F238E27FC236}">
                      <a16:creationId xmlns:a16="http://schemas.microsoft.com/office/drawing/2014/main" id="{D3DC8381-EE95-42CB-B394-F4A2A3D5D48D}"/>
                    </a:ext>
                  </a:extLst>
                </p:cNvPr>
                <p:cNvSpPr/>
                <p:nvPr/>
              </p:nvSpPr>
              <p:spPr bwMode="auto">
                <a:xfrm>
                  <a:off x="963026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5" name="楕円 894">
                  <a:extLst>
                    <a:ext uri="{FF2B5EF4-FFF2-40B4-BE49-F238E27FC236}">
                      <a16:creationId xmlns:a16="http://schemas.microsoft.com/office/drawing/2014/main" id="{59D609F8-2D07-4449-A338-9A0ADCB4F69C}"/>
                    </a:ext>
                  </a:extLst>
                </p:cNvPr>
                <p:cNvSpPr/>
                <p:nvPr/>
              </p:nvSpPr>
              <p:spPr bwMode="auto">
                <a:xfrm>
                  <a:off x="1567864" y="3930815"/>
                  <a:ext cx="62410" cy="85616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6" name="楕円 11">
                  <a:extLst>
                    <a:ext uri="{FF2B5EF4-FFF2-40B4-BE49-F238E27FC236}">
                      <a16:creationId xmlns:a16="http://schemas.microsoft.com/office/drawing/2014/main" id="{D5AE0C55-90AC-48D0-9160-DA54056F4683}"/>
                    </a:ext>
                  </a:extLst>
                </p:cNvPr>
                <p:cNvSpPr/>
                <p:nvPr/>
              </p:nvSpPr>
              <p:spPr bwMode="auto">
                <a:xfrm>
                  <a:off x="1232032" y="4265483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7" name="月 896">
                  <a:extLst>
                    <a:ext uri="{FF2B5EF4-FFF2-40B4-BE49-F238E27FC236}">
                      <a16:creationId xmlns:a16="http://schemas.microsoft.com/office/drawing/2014/main" id="{55FE8E22-587F-4A5B-B5C4-FFBE86841C5A}"/>
                    </a:ext>
                  </a:extLst>
                </p:cNvPr>
                <p:cNvSpPr/>
                <p:nvPr/>
              </p:nvSpPr>
              <p:spPr bwMode="auto">
                <a:xfrm rot="5400000">
                  <a:off x="952209" y="3670452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98" name="月 897">
                  <a:extLst>
                    <a:ext uri="{FF2B5EF4-FFF2-40B4-BE49-F238E27FC236}">
                      <a16:creationId xmlns:a16="http://schemas.microsoft.com/office/drawing/2014/main" id="{DBB8DFD5-F0A9-4087-9E9D-184EBCCE8718}"/>
                    </a:ext>
                  </a:extLst>
                </p:cNvPr>
                <p:cNvSpPr/>
                <p:nvPr/>
              </p:nvSpPr>
              <p:spPr bwMode="auto">
                <a:xfrm rot="5400000">
                  <a:off x="1546104" y="3670454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76" name="月 875">
                <a:extLst>
                  <a:ext uri="{FF2B5EF4-FFF2-40B4-BE49-F238E27FC236}">
                    <a16:creationId xmlns:a16="http://schemas.microsoft.com/office/drawing/2014/main" id="{2ABC3716-9192-44E4-B196-D449565EAA03}"/>
                  </a:ext>
                </a:extLst>
              </p:cNvPr>
              <p:cNvSpPr/>
              <p:nvPr/>
            </p:nvSpPr>
            <p:spPr bwMode="auto">
              <a:xfrm>
                <a:off x="-402392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77" name="月 876">
                <a:extLst>
                  <a:ext uri="{FF2B5EF4-FFF2-40B4-BE49-F238E27FC236}">
                    <a16:creationId xmlns:a16="http://schemas.microsoft.com/office/drawing/2014/main" id="{7FD614C5-8849-4A09-BE0E-40E4F77CCE6D}"/>
                  </a:ext>
                </a:extLst>
              </p:cNvPr>
              <p:cNvSpPr/>
              <p:nvPr/>
            </p:nvSpPr>
            <p:spPr bwMode="auto">
              <a:xfrm flipH="1">
                <a:off x="-2761695" y="942895"/>
                <a:ext cx="172178" cy="1056752"/>
              </a:xfrm>
              <a:prstGeom prst="moon">
                <a:avLst/>
              </a:prstGeom>
              <a:solidFill>
                <a:srgbClr val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78" name="グループ化 877">
                <a:extLst>
                  <a:ext uri="{FF2B5EF4-FFF2-40B4-BE49-F238E27FC236}">
                    <a16:creationId xmlns:a16="http://schemas.microsoft.com/office/drawing/2014/main" id="{CC644B84-2011-40E1-853A-553FB6C0148E}"/>
                  </a:ext>
                </a:extLst>
              </p:cNvPr>
              <p:cNvGrpSpPr/>
              <p:nvPr/>
            </p:nvGrpSpPr>
            <p:grpSpPr>
              <a:xfrm>
                <a:off x="-3928709" y="566750"/>
                <a:ext cx="1239145" cy="552520"/>
                <a:chOff x="-3928709" y="566750"/>
                <a:chExt cx="1239145" cy="552520"/>
              </a:xfrm>
            </p:grpSpPr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84BFA998-8349-4BFF-B2DC-5B98C25C028B}"/>
                    </a:ext>
                  </a:extLst>
                </p:cNvPr>
                <p:cNvSpPr/>
                <p:nvPr/>
              </p:nvSpPr>
              <p:spPr bwMode="auto">
                <a:xfrm>
                  <a:off x="-3294480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62516EFC-266D-4142-893A-C2B3810C9726}"/>
                    </a:ext>
                  </a:extLst>
                </p:cNvPr>
                <p:cNvSpPr/>
                <p:nvPr/>
              </p:nvSpPr>
              <p:spPr bwMode="auto">
                <a:xfrm flipH="1">
                  <a:off x="-3825803" y="831306"/>
                  <a:ext cx="506098" cy="287964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AB407BBE-683D-488A-A773-A5D891D2235E}"/>
                    </a:ext>
                  </a:extLst>
                </p:cNvPr>
                <p:cNvSpPr/>
                <p:nvPr/>
              </p:nvSpPr>
              <p:spPr bwMode="auto">
                <a:xfrm>
                  <a:off x="-3889945" y="566750"/>
                  <a:ext cx="1140482" cy="370917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4" name="月 883">
                  <a:extLst>
                    <a:ext uri="{FF2B5EF4-FFF2-40B4-BE49-F238E27FC236}">
                      <a16:creationId xmlns:a16="http://schemas.microsoft.com/office/drawing/2014/main" id="{D92B9023-667D-4AD3-B8AA-CFC0F21E327A}"/>
                    </a:ext>
                  </a:extLst>
                </p:cNvPr>
                <p:cNvSpPr/>
                <p:nvPr/>
              </p:nvSpPr>
              <p:spPr bwMode="auto">
                <a:xfrm rot="5400000">
                  <a:off x="-3503891" y="275951"/>
                  <a:ext cx="389510" cy="1239145"/>
                </a:xfrm>
                <a:prstGeom prst="moon">
                  <a:avLst>
                    <a:gd name="adj" fmla="val 38303"/>
                  </a:avLst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A938CA15-8827-4D80-927A-A2417CBDC53E}"/>
                  </a:ext>
                </a:extLst>
              </p:cNvPr>
              <p:cNvSpPr/>
              <p:nvPr/>
            </p:nvSpPr>
            <p:spPr bwMode="auto">
              <a:xfrm>
                <a:off x="-3841049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0B19A831-0B36-40CB-B727-58ED0D4F71A4}"/>
                  </a:ext>
                </a:extLst>
              </p:cNvPr>
              <p:cNvSpPr/>
              <p:nvPr/>
            </p:nvSpPr>
            <p:spPr bwMode="auto">
              <a:xfrm>
                <a:off x="-2921886" y="1714501"/>
                <a:ext cx="159635" cy="70974"/>
              </a:xfrm>
              <a:prstGeom prst="ellipse">
                <a:avLst/>
              </a:prstGeom>
              <a:solidFill>
                <a:srgbClr val="FF7C8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38" name="グループ化 837">
              <a:extLst>
                <a:ext uri="{FF2B5EF4-FFF2-40B4-BE49-F238E27FC236}">
                  <a16:creationId xmlns:a16="http://schemas.microsoft.com/office/drawing/2014/main" id="{726851D6-04F7-485F-95CF-E4B87E78E503}"/>
                </a:ext>
              </a:extLst>
            </p:cNvPr>
            <p:cNvGrpSpPr/>
            <p:nvPr/>
          </p:nvGrpSpPr>
          <p:grpSpPr>
            <a:xfrm rot="19680815">
              <a:off x="-659871" y="4733606"/>
              <a:ext cx="1029866" cy="1114911"/>
              <a:chOff x="3535136" y="5569681"/>
              <a:chExt cx="1001553" cy="1077514"/>
            </a:xfrm>
          </p:grpSpPr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3C5193CF-8DAD-470E-ACDB-1828A874C6E2}"/>
                  </a:ext>
                </a:extLst>
              </p:cNvPr>
              <p:cNvSpPr/>
              <p:nvPr/>
            </p:nvSpPr>
            <p:spPr>
              <a:xfrm rot="1800000">
                <a:off x="3676362" y="5770601"/>
                <a:ext cx="860327" cy="876594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195681"/>
                  <a:gd name="connsiteY0" fmla="*/ 11448 h 1105061"/>
                  <a:gd name="connsiteX1" fmla="*/ 253351 w 1195681"/>
                  <a:gd name="connsiteY1" fmla="*/ 30730 h 1105061"/>
                  <a:gd name="connsiteX2" fmla="*/ 381206 w 1195681"/>
                  <a:gd name="connsiteY2" fmla="*/ 206736 h 1105061"/>
                  <a:gd name="connsiteX3" fmla="*/ 442231 w 1195681"/>
                  <a:gd name="connsiteY3" fmla="*/ 221633 h 1105061"/>
                  <a:gd name="connsiteX4" fmla="*/ 547816 w 1195681"/>
                  <a:gd name="connsiteY4" fmla="*/ 281127 h 1105061"/>
                  <a:gd name="connsiteX5" fmla="*/ 570565 w 1195681"/>
                  <a:gd name="connsiteY5" fmla="*/ 307131 h 1105061"/>
                  <a:gd name="connsiteX6" fmla="*/ 1184400 w 1195681"/>
                  <a:gd name="connsiteY6" fmla="*/ 883409 h 1105061"/>
                  <a:gd name="connsiteX7" fmla="*/ 931383 w 1195681"/>
                  <a:gd name="connsiteY7" fmla="*/ 1091108 h 1105061"/>
                  <a:gd name="connsiteX8" fmla="*/ 470898 w 1195681"/>
                  <a:gd name="connsiteY8" fmla="*/ 533274 h 1105061"/>
                  <a:gd name="connsiteX9" fmla="*/ 416052 w 1195681"/>
                  <a:gd name="connsiteY9" fmla="*/ 556215 h 1105061"/>
                  <a:gd name="connsiteX10" fmla="*/ 299481 w 1195681"/>
                  <a:gd name="connsiteY10" fmla="*/ 570817 h 1105061"/>
                  <a:gd name="connsiteX11" fmla="*/ 0 w 1195681"/>
                  <a:gd name="connsiteY11" fmla="*/ 385012 h 1105061"/>
                  <a:gd name="connsiteX12" fmla="*/ 87716 w 1195681"/>
                  <a:gd name="connsiteY12" fmla="*/ 253628 h 1105061"/>
                  <a:gd name="connsiteX13" fmla="*/ 182909 w 1195681"/>
                  <a:gd name="connsiteY13" fmla="*/ 213808 h 1105061"/>
                  <a:gd name="connsiteX14" fmla="*/ 203338 w 1195681"/>
                  <a:gd name="connsiteY14" fmla="*/ 211250 h 1105061"/>
                  <a:gd name="connsiteX15" fmla="*/ 141229 w 1195681"/>
                  <a:gd name="connsiteY15" fmla="*/ 95463 h 1105061"/>
                  <a:gd name="connsiteX16" fmla="*/ 167471 w 1195681"/>
                  <a:gd name="connsiteY16" fmla="*/ 11448 h 1105061"/>
                  <a:gd name="connsiteX0" fmla="*/ 167471 w 1191241"/>
                  <a:gd name="connsiteY0" fmla="*/ 11448 h 931305"/>
                  <a:gd name="connsiteX1" fmla="*/ 253351 w 1191241"/>
                  <a:gd name="connsiteY1" fmla="*/ 30730 h 931305"/>
                  <a:gd name="connsiteX2" fmla="*/ 381206 w 1191241"/>
                  <a:gd name="connsiteY2" fmla="*/ 206736 h 931305"/>
                  <a:gd name="connsiteX3" fmla="*/ 442231 w 1191241"/>
                  <a:gd name="connsiteY3" fmla="*/ 221633 h 931305"/>
                  <a:gd name="connsiteX4" fmla="*/ 547816 w 1191241"/>
                  <a:gd name="connsiteY4" fmla="*/ 281127 h 931305"/>
                  <a:gd name="connsiteX5" fmla="*/ 570565 w 1191241"/>
                  <a:gd name="connsiteY5" fmla="*/ 307131 h 931305"/>
                  <a:gd name="connsiteX6" fmla="*/ 1184400 w 1191241"/>
                  <a:gd name="connsiteY6" fmla="*/ 883409 h 931305"/>
                  <a:gd name="connsiteX7" fmla="*/ 772766 w 1191241"/>
                  <a:gd name="connsiteY7" fmla="*/ 783915 h 931305"/>
                  <a:gd name="connsiteX8" fmla="*/ 470898 w 1191241"/>
                  <a:gd name="connsiteY8" fmla="*/ 533274 h 931305"/>
                  <a:gd name="connsiteX9" fmla="*/ 416052 w 1191241"/>
                  <a:gd name="connsiteY9" fmla="*/ 556215 h 931305"/>
                  <a:gd name="connsiteX10" fmla="*/ 299481 w 1191241"/>
                  <a:gd name="connsiteY10" fmla="*/ 570817 h 931305"/>
                  <a:gd name="connsiteX11" fmla="*/ 0 w 1191241"/>
                  <a:gd name="connsiteY11" fmla="*/ 385012 h 931305"/>
                  <a:gd name="connsiteX12" fmla="*/ 87716 w 1191241"/>
                  <a:gd name="connsiteY12" fmla="*/ 253628 h 931305"/>
                  <a:gd name="connsiteX13" fmla="*/ 182909 w 1191241"/>
                  <a:gd name="connsiteY13" fmla="*/ 213808 h 931305"/>
                  <a:gd name="connsiteX14" fmla="*/ 203338 w 1191241"/>
                  <a:gd name="connsiteY14" fmla="*/ 211250 h 931305"/>
                  <a:gd name="connsiteX15" fmla="*/ 141229 w 1191241"/>
                  <a:gd name="connsiteY15" fmla="*/ 95463 h 931305"/>
                  <a:gd name="connsiteX16" fmla="*/ 167471 w 1191241"/>
                  <a:gd name="connsiteY16" fmla="*/ 11448 h 931305"/>
                  <a:gd name="connsiteX0" fmla="*/ 167471 w 912507"/>
                  <a:gd name="connsiteY0" fmla="*/ 11448 h 809878"/>
                  <a:gd name="connsiteX1" fmla="*/ 253351 w 912507"/>
                  <a:gd name="connsiteY1" fmla="*/ 30730 h 809878"/>
                  <a:gd name="connsiteX2" fmla="*/ 381206 w 912507"/>
                  <a:gd name="connsiteY2" fmla="*/ 206736 h 809878"/>
                  <a:gd name="connsiteX3" fmla="*/ 442231 w 912507"/>
                  <a:gd name="connsiteY3" fmla="*/ 221633 h 809878"/>
                  <a:gd name="connsiteX4" fmla="*/ 547816 w 912507"/>
                  <a:gd name="connsiteY4" fmla="*/ 281127 h 809878"/>
                  <a:gd name="connsiteX5" fmla="*/ 570565 w 912507"/>
                  <a:gd name="connsiteY5" fmla="*/ 307131 h 809878"/>
                  <a:gd name="connsiteX6" fmla="*/ 888271 w 912507"/>
                  <a:gd name="connsiteY6" fmla="*/ 670637 h 809878"/>
                  <a:gd name="connsiteX7" fmla="*/ 772766 w 912507"/>
                  <a:gd name="connsiteY7" fmla="*/ 783915 h 809878"/>
                  <a:gd name="connsiteX8" fmla="*/ 470898 w 912507"/>
                  <a:gd name="connsiteY8" fmla="*/ 533274 h 809878"/>
                  <a:gd name="connsiteX9" fmla="*/ 416052 w 912507"/>
                  <a:gd name="connsiteY9" fmla="*/ 556215 h 809878"/>
                  <a:gd name="connsiteX10" fmla="*/ 299481 w 912507"/>
                  <a:gd name="connsiteY10" fmla="*/ 570817 h 809878"/>
                  <a:gd name="connsiteX11" fmla="*/ 0 w 912507"/>
                  <a:gd name="connsiteY11" fmla="*/ 385012 h 809878"/>
                  <a:gd name="connsiteX12" fmla="*/ 87716 w 912507"/>
                  <a:gd name="connsiteY12" fmla="*/ 253628 h 809878"/>
                  <a:gd name="connsiteX13" fmla="*/ 182909 w 912507"/>
                  <a:gd name="connsiteY13" fmla="*/ 213808 h 809878"/>
                  <a:gd name="connsiteX14" fmla="*/ 203338 w 912507"/>
                  <a:gd name="connsiteY14" fmla="*/ 211250 h 809878"/>
                  <a:gd name="connsiteX15" fmla="*/ 141229 w 912507"/>
                  <a:gd name="connsiteY15" fmla="*/ 95463 h 809878"/>
                  <a:gd name="connsiteX16" fmla="*/ 167471 w 912507"/>
                  <a:gd name="connsiteY16" fmla="*/ 11448 h 809878"/>
                  <a:gd name="connsiteX0" fmla="*/ 167471 w 905127"/>
                  <a:gd name="connsiteY0" fmla="*/ 11448 h 808093"/>
                  <a:gd name="connsiteX1" fmla="*/ 253351 w 905127"/>
                  <a:gd name="connsiteY1" fmla="*/ 30730 h 808093"/>
                  <a:gd name="connsiteX2" fmla="*/ 381206 w 905127"/>
                  <a:gd name="connsiteY2" fmla="*/ 206736 h 808093"/>
                  <a:gd name="connsiteX3" fmla="*/ 442231 w 905127"/>
                  <a:gd name="connsiteY3" fmla="*/ 221633 h 808093"/>
                  <a:gd name="connsiteX4" fmla="*/ 547816 w 905127"/>
                  <a:gd name="connsiteY4" fmla="*/ 281127 h 808093"/>
                  <a:gd name="connsiteX5" fmla="*/ 570565 w 905127"/>
                  <a:gd name="connsiteY5" fmla="*/ 307131 h 808093"/>
                  <a:gd name="connsiteX6" fmla="*/ 888271 w 905127"/>
                  <a:gd name="connsiteY6" fmla="*/ 670637 h 808093"/>
                  <a:gd name="connsiteX7" fmla="*/ 718371 w 905127"/>
                  <a:gd name="connsiteY7" fmla="*/ 781636 h 808093"/>
                  <a:gd name="connsiteX8" fmla="*/ 470898 w 905127"/>
                  <a:gd name="connsiteY8" fmla="*/ 533274 h 808093"/>
                  <a:gd name="connsiteX9" fmla="*/ 416052 w 905127"/>
                  <a:gd name="connsiteY9" fmla="*/ 556215 h 808093"/>
                  <a:gd name="connsiteX10" fmla="*/ 299481 w 905127"/>
                  <a:gd name="connsiteY10" fmla="*/ 570817 h 808093"/>
                  <a:gd name="connsiteX11" fmla="*/ 0 w 905127"/>
                  <a:gd name="connsiteY11" fmla="*/ 385012 h 808093"/>
                  <a:gd name="connsiteX12" fmla="*/ 87716 w 905127"/>
                  <a:gd name="connsiteY12" fmla="*/ 253628 h 808093"/>
                  <a:gd name="connsiteX13" fmla="*/ 182909 w 905127"/>
                  <a:gd name="connsiteY13" fmla="*/ 213808 h 808093"/>
                  <a:gd name="connsiteX14" fmla="*/ 203338 w 905127"/>
                  <a:gd name="connsiteY14" fmla="*/ 211250 h 808093"/>
                  <a:gd name="connsiteX15" fmla="*/ 141229 w 905127"/>
                  <a:gd name="connsiteY15" fmla="*/ 95463 h 808093"/>
                  <a:gd name="connsiteX16" fmla="*/ 167471 w 905127"/>
                  <a:gd name="connsiteY16" fmla="*/ 11448 h 808093"/>
                  <a:gd name="connsiteX0" fmla="*/ 167471 w 899262"/>
                  <a:gd name="connsiteY0" fmla="*/ 11448 h 845773"/>
                  <a:gd name="connsiteX1" fmla="*/ 253351 w 899262"/>
                  <a:gd name="connsiteY1" fmla="*/ 30730 h 845773"/>
                  <a:gd name="connsiteX2" fmla="*/ 381206 w 899262"/>
                  <a:gd name="connsiteY2" fmla="*/ 206736 h 845773"/>
                  <a:gd name="connsiteX3" fmla="*/ 442231 w 899262"/>
                  <a:gd name="connsiteY3" fmla="*/ 221633 h 845773"/>
                  <a:gd name="connsiteX4" fmla="*/ 547816 w 899262"/>
                  <a:gd name="connsiteY4" fmla="*/ 281127 h 845773"/>
                  <a:gd name="connsiteX5" fmla="*/ 570565 w 899262"/>
                  <a:gd name="connsiteY5" fmla="*/ 307131 h 845773"/>
                  <a:gd name="connsiteX6" fmla="*/ 888271 w 899262"/>
                  <a:gd name="connsiteY6" fmla="*/ 670637 h 845773"/>
                  <a:gd name="connsiteX7" fmla="*/ 628739 w 899262"/>
                  <a:gd name="connsiteY7" fmla="*/ 826904 h 845773"/>
                  <a:gd name="connsiteX8" fmla="*/ 470898 w 899262"/>
                  <a:gd name="connsiteY8" fmla="*/ 533274 h 845773"/>
                  <a:gd name="connsiteX9" fmla="*/ 416052 w 899262"/>
                  <a:gd name="connsiteY9" fmla="*/ 556215 h 845773"/>
                  <a:gd name="connsiteX10" fmla="*/ 299481 w 899262"/>
                  <a:gd name="connsiteY10" fmla="*/ 570817 h 845773"/>
                  <a:gd name="connsiteX11" fmla="*/ 0 w 899262"/>
                  <a:gd name="connsiteY11" fmla="*/ 385012 h 845773"/>
                  <a:gd name="connsiteX12" fmla="*/ 87716 w 899262"/>
                  <a:gd name="connsiteY12" fmla="*/ 253628 h 845773"/>
                  <a:gd name="connsiteX13" fmla="*/ 182909 w 899262"/>
                  <a:gd name="connsiteY13" fmla="*/ 213808 h 845773"/>
                  <a:gd name="connsiteX14" fmla="*/ 203338 w 899262"/>
                  <a:gd name="connsiteY14" fmla="*/ 211250 h 845773"/>
                  <a:gd name="connsiteX15" fmla="*/ 141229 w 899262"/>
                  <a:gd name="connsiteY15" fmla="*/ 95463 h 845773"/>
                  <a:gd name="connsiteX16" fmla="*/ 167471 w 899262"/>
                  <a:gd name="connsiteY16" fmla="*/ 11448 h 845773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570565 w 860328"/>
                  <a:gd name="connsiteY5" fmla="*/ 307131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47816 w 860328"/>
                  <a:gd name="connsiteY4" fmla="*/ 28112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  <a:gd name="connsiteX0" fmla="*/ 167471 w 860328"/>
                  <a:gd name="connsiteY0" fmla="*/ 11448 h 876595"/>
                  <a:gd name="connsiteX1" fmla="*/ 253351 w 860328"/>
                  <a:gd name="connsiteY1" fmla="*/ 30730 h 876595"/>
                  <a:gd name="connsiteX2" fmla="*/ 381206 w 860328"/>
                  <a:gd name="connsiteY2" fmla="*/ 206736 h 876595"/>
                  <a:gd name="connsiteX3" fmla="*/ 442231 w 860328"/>
                  <a:gd name="connsiteY3" fmla="*/ 221633 h 876595"/>
                  <a:gd name="connsiteX4" fmla="*/ 552686 w 860328"/>
                  <a:gd name="connsiteY4" fmla="*/ 274387 h 876595"/>
                  <a:gd name="connsiteX5" fmla="*/ 649240 w 860328"/>
                  <a:gd name="connsiteY5" fmla="*/ 376623 h 876595"/>
                  <a:gd name="connsiteX6" fmla="*/ 847227 w 860328"/>
                  <a:gd name="connsiteY6" fmla="*/ 784360 h 876595"/>
                  <a:gd name="connsiteX7" fmla="*/ 628739 w 860328"/>
                  <a:gd name="connsiteY7" fmla="*/ 826904 h 876595"/>
                  <a:gd name="connsiteX8" fmla="*/ 470898 w 860328"/>
                  <a:gd name="connsiteY8" fmla="*/ 533274 h 876595"/>
                  <a:gd name="connsiteX9" fmla="*/ 416052 w 860328"/>
                  <a:gd name="connsiteY9" fmla="*/ 556215 h 876595"/>
                  <a:gd name="connsiteX10" fmla="*/ 299481 w 860328"/>
                  <a:gd name="connsiteY10" fmla="*/ 570817 h 876595"/>
                  <a:gd name="connsiteX11" fmla="*/ 0 w 860328"/>
                  <a:gd name="connsiteY11" fmla="*/ 385012 h 876595"/>
                  <a:gd name="connsiteX12" fmla="*/ 87716 w 860328"/>
                  <a:gd name="connsiteY12" fmla="*/ 253628 h 876595"/>
                  <a:gd name="connsiteX13" fmla="*/ 182909 w 860328"/>
                  <a:gd name="connsiteY13" fmla="*/ 213808 h 876595"/>
                  <a:gd name="connsiteX14" fmla="*/ 203338 w 860328"/>
                  <a:gd name="connsiteY14" fmla="*/ 211250 h 876595"/>
                  <a:gd name="connsiteX15" fmla="*/ 141229 w 860328"/>
                  <a:gd name="connsiteY15" fmla="*/ 95463 h 876595"/>
                  <a:gd name="connsiteX16" fmla="*/ 167471 w 860328"/>
                  <a:gd name="connsiteY16" fmla="*/ 11448 h 876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0328" h="876595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5776" y="249675"/>
                      <a:pt x="552686" y="274387"/>
                    </a:cubicBezTo>
                    <a:cubicBezTo>
                      <a:pt x="607243" y="309237"/>
                      <a:pt x="618307" y="328770"/>
                      <a:pt x="649240" y="376623"/>
                    </a:cubicBezTo>
                    <a:lnTo>
                      <a:pt x="847227" y="784360"/>
                    </a:lnTo>
                    <a:cubicBezTo>
                      <a:pt x="907363" y="915023"/>
                      <a:pt x="747656" y="885260"/>
                      <a:pt x="628739" y="826904"/>
                    </a:cubicBezTo>
                    <a:lnTo>
                      <a:pt x="470898" y="533274"/>
                    </a:ln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BE0B1CBB-0874-4026-A810-0D528142C75C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868" name="四角形: 角を丸くする 89">
                  <a:extLst>
                    <a:ext uri="{FF2B5EF4-FFF2-40B4-BE49-F238E27FC236}">
                      <a16:creationId xmlns:a16="http://schemas.microsoft.com/office/drawing/2014/main" id="{6D1BA82C-7E45-4CB1-AE10-A35B6C1DDD2B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9" name="四角形: 角を丸くする 148">
                  <a:extLst>
                    <a:ext uri="{FF2B5EF4-FFF2-40B4-BE49-F238E27FC236}">
                      <a16:creationId xmlns:a16="http://schemas.microsoft.com/office/drawing/2014/main" id="{23828DCD-9004-4C50-A09D-7731ED37855A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0" name="四角形: 角を丸くする 149">
                  <a:extLst>
                    <a:ext uri="{FF2B5EF4-FFF2-40B4-BE49-F238E27FC236}">
                      <a16:creationId xmlns:a16="http://schemas.microsoft.com/office/drawing/2014/main" id="{07AF9251-8635-477D-BEBF-A526D35B117A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1" name="四角形: 角を丸くする 150">
                  <a:extLst>
                    <a:ext uri="{FF2B5EF4-FFF2-40B4-BE49-F238E27FC236}">
                      <a16:creationId xmlns:a16="http://schemas.microsoft.com/office/drawing/2014/main" id="{87B1CFC9-6CF3-427D-8015-D33242D74149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2" name="楕円 871">
                  <a:extLst>
                    <a:ext uri="{FF2B5EF4-FFF2-40B4-BE49-F238E27FC236}">
                      <a16:creationId xmlns:a16="http://schemas.microsoft.com/office/drawing/2014/main" id="{42093E62-07E5-45F9-B8ED-0054FC8628C7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839" name="片側の 2 つの角を丸めた四角形 151">
              <a:extLst>
                <a:ext uri="{FF2B5EF4-FFF2-40B4-BE49-F238E27FC236}">
                  <a16:creationId xmlns:a16="http://schemas.microsoft.com/office/drawing/2014/main" id="{93BA4BF7-92B1-465C-AD1A-2D245FA6546A}"/>
                </a:ext>
              </a:extLst>
            </p:cNvPr>
            <p:cNvSpPr/>
            <p:nvPr/>
          </p:nvSpPr>
          <p:spPr>
            <a:xfrm rot="9760512">
              <a:off x="222137" y="5536410"/>
              <a:ext cx="352869" cy="921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40" name="台形 839">
              <a:extLst>
                <a:ext uri="{FF2B5EF4-FFF2-40B4-BE49-F238E27FC236}">
                  <a16:creationId xmlns:a16="http://schemas.microsoft.com/office/drawing/2014/main" id="{D26058D0-B49C-4561-B51B-5E15EF6A1FD2}"/>
                </a:ext>
              </a:extLst>
            </p:cNvPr>
            <p:cNvSpPr/>
            <p:nvPr/>
          </p:nvSpPr>
          <p:spPr bwMode="auto">
            <a:xfrm rot="20389198">
              <a:off x="3344" y="5384534"/>
              <a:ext cx="459514" cy="301166"/>
            </a:xfrm>
            <a:prstGeom prst="trapezoid">
              <a:avLst>
                <a:gd name="adj" fmla="val 17264"/>
              </a:avLst>
            </a:prstGeom>
            <a:solidFill>
              <a:srgbClr val="FFCCCC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41" name="楕円 840">
              <a:extLst>
                <a:ext uri="{FF2B5EF4-FFF2-40B4-BE49-F238E27FC236}">
                  <a16:creationId xmlns:a16="http://schemas.microsoft.com/office/drawing/2014/main" id="{BE1432FF-F421-4918-8BE9-9F53C0850E6E}"/>
                </a:ext>
              </a:extLst>
            </p:cNvPr>
            <p:cNvSpPr/>
            <p:nvPr/>
          </p:nvSpPr>
          <p:spPr bwMode="auto">
            <a:xfrm>
              <a:off x="-1416044" y="4510379"/>
              <a:ext cx="1680426" cy="90193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42" name="楕円 841">
              <a:extLst>
                <a:ext uri="{FF2B5EF4-FFF2-40B4-BE49-F238E27FC236}">
                  <a16:creationId xmlns:a16="http://schemas.microsoft.com/office/drawing/2014/main" id="{EA5551B9-9608-47EF-81DF-E044A0D38FFE}"/>
                </a:ext>
              </a:extLst>
            </p:cNvPr>
            <p:cNvSpPr/>
            <p:nvPr/>
          </p:nvSpPr>
          <p:spPr bwMode="auto">
            <a:xfrm>
              <a:off x="-1458242" y="4410225"/>
              <a:ext cx="1764822" cy="937138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843" name="楕円 842">
              <a:extLst>
                <a:ext uri="{FF2B5EF4-FFF2-40B4-BE49-F238E27FC236}">
                  <a16:creationId xmlns:a16="http://schemas.microsoft.com/office/drawing/2014/main" id="{47EF989E-1624-4C04-A8EB-1F258794B657}"/>
                </a:ext>
              </a:extLst>
            </p:cNvPr>
            <p:cNvSpPr/>
            <p:nvPr/>
          </p:nvSpPr>
          <p:spPr bwMode="auto">
            <a:xfrm>
              <a:off x="-1346194" y="4470120"/>
              <a:ext cx="1540726" cy="818140"/>
            </a:xfrm>
            <a:prstGeom prst="ellipse">
              <a:avLst/>
            </a:prstGeom>
            <a:gradFill flip="none" rotWithShape="1">
              <a:gsLst>
                <a:gs pos="0">
                  <a:srgbClr val="FFFFFF">
                    <a:lumMod val="75000"/>
                    <a:shade val="30000"/>
                    <a:satMod val="115000"/>
                  </a:srgbClr>
                </a:gs>
                <a:gs pos="100000">
                  <a:srgbClr val="FFFFFF">
                    <a:lumMod val="9500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844" name="グループ化 843">
              <a:extLst>
                <a:ext uri="{FF2B5EF4-FFF2-40B4-BE49-F238E27FC236}">
                  <a16:creationId xmlns:a16="http://schemas.microsoft.com/office/drawing/2014/main" id="{8C6195F7-42A2-499C-9037-640633A773AE}"/>
                </a:ext>
              </a:extLst>
            </p:cNvPr>
            <p:cNvGrpSpPr/>
            <p:nvPr/>
          </p:nvGrpSpPr>
          <p:grpSpPr>
            <a:xfrm>
              <a:off x="-1157806" y="3512301"/>
              <a:ext cx="682164" cy="1359509"/>
              <a:chOff x="-2585840" y="5955312"/>
              <a:chExt cx="1885899" cy="3758476"/>
            </a:xfrm>
          </p:grpSpPr>
          <p:sp>
            <p:nvSpPr>
              <p:cNvPr id="856" name="楕円 855">
                <a:extLst>
                  <a:ext uri="{FF2B5EF4-FFF2-40B4-BE49-F238E27FC236}">
                    <a16:creationId xmlns:a16="http://schemas.microsoft.com/office/drawing/2014/main" id="{19EA64D8-27DF-4146-BA69-E82EBA48A278}"/>
                  </a:ext>
                </a:extLst>
              </p:cNvPr>
              <p:cNvSpPr/>
              <p:nvPr/>
            </p:nvSpPr>
            <p:spPr bwMode="auto">
              <a:xfrm>
                <a:off x="-2351524" y="9142560"/>
                <a:ext cx="1418074" cy="57122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50000">
                    <a:srgbClr val="FFFFFF"/>
                  </a:gs>
                  <a:gs pos="100000">
                    <a:srgbClr val="CCECFF"/>
                  </a:gs>
                </a:gsLst>
                <a:lin ang="108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7" name="四角形: 上の 2 つの角を丸める 856">
                <a:extLst>
                  <a:ext uri="{FF2B5EF4-FFF2-40B4-BE49-F238E27FC236}">
                    <a16:creationId xmlns:a16="http://schemas.microsoft.com/office/drawing/2014/main" id="{9DC4ABFD-9450-438F-91F1-9DBE9064BB90}"/>
                  </a:ext>
                </a:extLst>
              </p:cNvPr>
              <p:cNvSpPr/>
              <p:nvPr/>
            </p:nvSpPr>
            <p:spPr bwMode="auto">
              <a:xfrm rot="10800000">
                <a:off x="-1743538" y="8608138"/>
                <a:ext cx="170813" cy="85332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adFill flip="none" rotWithShape="1">
                <a:gsLst>
                  <a:gs pos="0">
                    <a:srgbClr val="00B0F0">
                      <a:alpha val="20000"/>
                    </a:srgbClr>
                  </a:gs>
                  <a:gs pos="50000">
                    <a:srgbClr val="00B0F0">
                      <a:alpha val="0"/>
                    </a:srgbClr>
                  </a:gs>
                  <a:gs pos="100000">
                    <a:srgbClr val="00B0F0">
                      <a:alpha val="20000"/>
                    </a:srgb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764E3B91-515D-4094-B031-2C8FC0A483F7}"/>
                  </a:ext>
                </a:extLst>
              </p:cNvPr>
              <p:cNvSpPr/>
              <p:nvPr/>
            </p:nvSpPr>
            <p:spPr bwMode="auto">
              <a:xfrm>
                <a:off x="-2543462" y="6979920"/>
                <a:ext cx="1800336" cy="1671102"/>
              </a:xfrm>
              <a:custGeom>
                <a:avLst/>
                <a:gdLst>
                  <a:gd name="connsiteX0" fmla="*/ 943353 w 1885092"/>
                  <a:gd name="connsiteY0" fmla="*/ 0 h 1749774"/>
                  <a:gd name="connsiteX1" fmla="*/ 1881033 w 1885092"/>
                  <a:gd name="connsiteY1" fmla="*/ 379100 h 1749774"/>
                  <a:gd name="connsiteX2" fmla="*/ 1885092 w 1885092"/>
                  <a:gd name="connsiteY2" fmla="*/ 415115 h 1749774"/>
                  <a:gd name="connsiteX3" fmla="*/ 1885092 w 1885092"/>
                  <a:gd name="connsiteY3" fmla="*/ 429435 h 1749774"/>
                  <a:gd name="connsiteX4" fmla="*/ 1881261 w 1885092"/>
                  <a:gd name="connsiteY4" fmla="*/ 463422 h 1749774"/>
                  <a:gd name="connsiteX5" fmla="*/ 1885092 w 1885092"/>
                  <a:gd name="connsiteY5" fmla="*/ 501420 h 1749774"/>
                  <a:gd name="connsiteX6" fmla="*/ 1885092 w 1885092"/>
                  <a:gd name="connsiteY6" fmla="*/ 807228 h 1749774"/>
                  <a:gd name="connsiteX7" fmla="*/ 942546 w 1885092"/>
                  <a:gd name="connsiteY7" fmla="*/ 1749774 h 1749774"/>
                  <a:gd name="connsiteX8" fmla="*/ 0 w 1885092"/>
                  <a:gd name="connsiteY8" fmla="*/ 807228 h 1749774"/>
                  <a:gd name="connsiteX9" fmla="*/ 0 w 1885092"/>
                  <a:gd name="connsiteY9" fmla="*/ 501420 h 1749774"/>
                  <a:gd name="connsiteX10" fmla="*/ 4593 w 1885092"/>
                  <a:gd name="connsiteY10" fmla="*/ 455863 h 1749774"/>
                  <a:gd name="connsiteX11" fmla="*/ 807 w 1885092"/>
                  <a:gd name="connsiteY11" fmla="*/ 422275 h 1749774"/>
                  <a:gd name="connsiteX12" fmla="*/ 943353 w 1885092"/>
                  <a:gd name="connsiteY12" fmla="*/ 0 h 1749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85092" h="1749774">
                    <a:moveTo>
                      <a:pt x="943353" y="0"/>
                    </a:moveTo>
                    <a:cubicBezTo>
                      <a:pt x="1431372" y="0"/>
                      <a:pt x="1832765" y="166165"/>
                      <a:pt x="1881033" y="379100"/>
                    </a:cubicBezTo>
                    <a:lnTo>
                      <a:pt x="1885092" y="415115"/>
                    </a:lnTo>
                    <a:lnTo>
                      <a:pt x="1885092" y="429435"/>
                    </a:lnTo>
                    <a:lnTo>
                      <a:pt x="1881261" y="463422"/>
                    </a:lnTo>
                    <a:lnTo>
                      <a:pt x="1885092" y="501420"/>
                    </a:lnTo>
                    <a:lnTo>
                      <a:pt x="1885092" y="807228"/>
                    </a:lnTo>
                    <a:cubicBezTo>
                      <a:pt x="1885092" y="1327782"/>
                      <a:pt x="1463100" y="1749774"/>
                      <a:pt x="942546" y="1749774"/>
                    </a:cubicBezTo>
                    <a:cubicBezTo>
                      <a:pt x="421992" y="1749774"/>
                      <a:pt x="0" y="1327782"/>
                      <a:pt x="0" y="807228"/>
                    </a:cubicBezTo>
                    <a:lnTo>
                      <a:pt x="0" y="501420"/>
                    </a:lnTo>
                    <a:lnTo>
                      <a:pt x="4593" y="455863"/>
                    </a:lnTo>
                    <a:lnTo>
                      <a:pt x="807" y="422275"/>
                    </a:lnTo>
                    <a:cubicBezTo>
                      <a:pt x="807" y="189059"/>
                      <a:pt x="422799" y="0"/>
                      <a:pt x="94335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55919286-3FF3-4EA4-BEF5-FA410EBEEF84}"/>
                  </a:ext>
                </a:extLst>
              </p:cNvPr>
              <p:cNvSpPr/>
              <p:nvPr/>
            </p:nvSpPr>
            <p:spPr bwMode="auto">
              <a:xfrm rot="2700000">
                <a:off x="-2176968" y="7210560"/>
                <a:ext cx="509292" cy="464200"/>
              </a:xfrm>
              <a:custGeom>
                <a:avLst/>
                <a:gdLst>
                  <a:gd name="connsiteX0" fmla="*/ 32982 w 645772"/>
                  <a:gd name="connsiteY0" fmla="*/ 32982 h 580588"/>
                  <a:gd name="connsiteX1" fmla="*/ 112608 w 645772"/>
                  <a:gd name="connsiteY1" fmla="*/ 0 h 580588"/>
                  <a:gd name="connsiteX2" fmla="*/ 563027 w 645772"/>
                  <a:gd name="connsiteY2" fmla="*/ 0 h 580588"/>
                  <a:gd name="connsiteX3" fmla="*/ 642653 w 645772"/>
                  <a:gd name="connsiteY3" fmla="*/ 32982 h 580588"/>
                  <a:gd name="connsiteX4" fmla="*/ 645772 w 645772"/>
                  <a:gd name="connsiteY4" fmla="*/ 37607 h 580588"/>
                  <a:gd name="connsiteX5" fmla="*/ 592907 w 645772"/>
                  <a:gd name="connsiteY5" fmla="*/ 101734 h 580588"/>
                  <a:gd name="connsiteX6" fmla="*/ 484799 w 645772"/>
                  <a:gd name="connsiteY6" fmla="*/ 216863 h 580588"/>
                  <a:gd name="connsiteX7" fmla="*/ 32392 w 645772"/>
                  <a:gd name="connsiteY7" fmla="*/ 566636 h 580588"/>
                  <a:gd name="connsiteX8" fmla="*/ 3546 w 645772"/>
                  <a:gd name="connsiteY8" fmla="*/ 580588 h 580588"/>
                  <a:gd name="connsiteX9" fmla="*/ 0 w 645772"/>
                  <a:gd name="connsiteY9" fmla="*/ 563026 h 580588"/>
                  <a:gd name="connsiteX10" fmla="*/ 0 w 645772"/>
                  <a:gd name="connsiteY10" fmla="*/ 112608 h 580588"/>
                  <a:gd name="connsiteX11" fmla="*/ 32982 w 645772"/>
                  <a:gd name="connsiteY11" fmla="*/ 32982 h 5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45772" h="580588">
                    <a:moveTo>
                      <a:pt x="32982" y="32982"/>
                    </a:moveTo>
                    <a:cubicBezTo>
                      <a:pt x="53360" y="12604"/>
                      <a:pt x="81512" y="0"/>
                      <a:pt x="112608" y="0"/>
                    </a:cubicBezTo>
                    <a:lnTo>
                      <a:pt x="563027" y="0"/>
                    </a:lnTo>
                    <a:cubicBezTo>
                      <a:pt x="594123" y="0"/>
                      <a:pt x="622275" y="12604"/>
                      <a:pt x="642653" y="32982"/>
                    </a:cubicBezTo>
                    <a:lnTo>
                      <a:pt x="645772" y="37607"/>
                    </a:lnTo>
                    <a:lnTo>
                      <a:pt x="592907" y="101734"/>
                    </a:lnTo>
                    <a:cubicBezTo>
                      <a:pt x="558985" y="140269"/>
                      <a:pt x="522888" y="178773"/>
                      <a:pt x="484799" y="216863"/>
                    </a:cubicBezTo>
                    <a:cubicBezTo>
                      <a:pt x="332442" y="369220"/>
                      <a:pt x="173448" y="489698"/>
                      <a:pt x="32392" y="566636"/>
                    </a:cubicBezTo>
                    <a:lnTo>
                      <a:pt x="3546" y="580588"/>
                    </a:lnTo>
                    <a:lnTo>
                      <a:pt x="0" y="563026"/>
                    </a:lnTo>
                    <a:lnTo>
                      <a:pt x="0" y="112608"/>
                    </a:lnTo>
                    <a:cubicBezTo>
                      <a:pt x="0" y="81512"/>
                      <a:pt x="12604" y="53360"/>
                      <a:pt x="32982" y="3298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81C00A07-4E90-4B78-947B-BD890D63D53A}"/>
                  </a:ext>
                </a:extLst>
              </p:cNvPr>
              <p:cNvSpPr/>
              <p:nvPr/>
            </p:nvSpPr>
            <p:spPr bwMode="auto">
              <a:xfrm rot="6300000">
                <a:off x="-1598350" y="6993776"/>
                <a:ext cx="421548" cy="540190"/>
              </a:xfrm>
              <a:custGeom>
                <a:avLst/>
                <a:gdLst>
                  <a:gd name="connsiteX0" fmla="*/ 8849 w 534518"/>
                  <a:gd name="connsiteY0" fmla="*/ 606858 h 675634"/>
                  <a:gd name="connsiteX1" fmla="*/ 0 w 534518"/>
                  <a:gd name="connsiteY1" fmla="*/ 563026 h 675634"/>
                  <a:gd name="connsiteX2" fmla="*/ 0 w 534518"/>
                  <a:gd name="connsiteY2" fmla="*/ 112608 h 675634"/>
                  <a:gd name="connsiteX3" fmla="*/ 112608 w 534518"/>
                  <a:gd name="connsiteY3" fmla="*/ 0 h 675634"/>
                  <a:gd name="connsiteX4" fmla="*/ 227960 w 534518"/>
                  <a:gd name="connsiteY4" fmla="*/ 0 h 675634"/>
                  <a:gd name="connsiteX5" fmla="*/ 246551 w 534518"/>
                  <a:gd name="connsiteY5" fmla="*/ 21348 h 675634"/>
                  <a:gd name="connsiteX6" fmla="*/ 527154 w 534518"/>
                  <a:gd name="connsiteY6" fmla="*/ 644232 h 675634"/>
                  <a:gd name="connsiteX7" fmla="*/ 534518 w 534518"/>
                  <a:gd name="connsiteY7" fmla="*/ 675634 h 675634"/>
                  <a:gd name="connsiteX8" fmla="*/ 112608 w 534518"/>
                  <a:gd name="connsiteY8" fmla="*/ 675634 h 675634"/>
                  <a:gd name="connsiteX9" fmla="*/ 8849 w 534518"/>
                  <a:gd name="connsiteY9" fmla="*/ 606858 h 67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4518" h="675634">
                    <a:moveTo>
                      <a:pt x="8849" y="606858"/>
                    </a:moveTo>
                    <a:cubicBezTo>
                      <a:pt x="3151" y="593386"/>
                      <a:pt x="0" y="578574"/>
                      <a:pt x="0" y="563026"/>
                    </a:cubicBezTo>
                    <a:lnTo>
                      <a:pt x="0" y="112608"/>
                    </a:lnTo>
                    <a:cubicBezTo>
                      <a:pt x="0" y="50416"/>
                      <a:pt x="50416" y="0"/>
                      <a:pt x="112608" y="0"/>
                    </a:cubicBezTo>
                    <a:lnTo>
                      <a:pt x="227960" y="0"/>
                    </a:lnTo>
                    <a:lnTo>
                      <a:pt x="246551" y="21348"/>
                    </a:lnTo>
                    <a:cubicBezTo>
                      <a:pt x="353850" y="161874"/>
                      <a:pt x="457446" y="384077"/>
                      <a:pt x="527154" y="644232"/>
                    </a:cubicBezTo>
                    <a:lnTo>
                      <a:pt x="534518" y="675634"/>
                    </a:lnTo>
                    <a:lnTo>
                      <a:pt x="112608" y="675634"/>
                    </a:lnTo>
                    <a:cubicBezTo>
                      <a:pt x="65964" y="675634"/>
                      <a:pt x="25944" y="647275"/>
                      <a:pt x="8849" y="60685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1" name="四角形: 上の 2 つの角を丸める 860">
                <a:extLst>
                  <a:ext uri="{FF2B5EF4-FFF2-40B4-BE49-F238E27FC236}">
                    <a16:creationId xmlns:a16="http://schemas.microsoft.com/office/drawing/2014/main" id="{C4EF501C-E12D-4CE4-A166-2507499DEB7F}"/>
                  </a:ext>
                </a:extLst>
              </p:cNvPr>
              <p:cNvSpPr/>
              <p:nvPr/>
            </p:nvSpPr>
            <p:spPr bwMode="auto">
              <a:xfrm>
                <a:off x="-2585840" y="6489471"/>
                <a:ext cx="1885092" cy="221786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gradFill flip="none" rotWithShape="1">
                <a:gsLst>
                  <a:gs pos="0">
                    <a:srgbClr val="00B0F0">
                      <a:alpha val="20000"/>
                    </a:srgbClr>
                  </a:gs>
                  <a:gs pos="50000">
                    <a:srgbClr val="00B0F0">
                      <a:alpha val="0"/>
                    </a:srgbClr>
                  </a:gs>
                  <a:gs pos="100000">
                    <a:srgbClr val="00B0F0">
                      <a:alpha val="20000"/>
                    </a:srgbClr>
                  </a:gs>
                </a:gsLst>
                <a:lin ang="10800000" scaled="1"/>
                <a:tileRect/>
              </a:gradFill>
              <a:ln w="6350">
                <a:solidFill>
                  <a:schemeClr val="accent5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DB16613F-B2CE-4417-8AC7-D3C8A3BE2C5F}"/>
                  </a:ext>
                </a:extLst>
              </p:cNvPr>
              <p:cNvSpPr/>
              <p:nvPr/>
            </p:nvSpPr>
            <p:spPr bwMode="auto">
              <a:xfrm>
                <a:off x="-891843" y="7064099"/>
                <a:ext cx="99594" cy="570529"/>
              </a:xfrm>
              <a:custGeom>
                <a:avLst/>
                <a:gdLst>
                  <a:gd name="connsiteX0" fmla="*/ 45005 w 90010"/>
                  <a:gd name="connsiteY0" fmla="*/ 176212 h 540060"/>
                  <a:gd name="connsiteX1" fmla="*/ 90010 w 90010"/>
                  <a:gd name="connsiteY1" fmla="*/ 221217 h 540060"/>
                  <a:gd name="connsiteX2" fmla="*/ 90010 w 90010"/>
                  <a:gd name="connsiteY2" fmla="*/ 495055 h 540060"/>
                  <a:gd name="connsiteX3" fmla="*/ 45005 w 90010"/>
                  <a:gd name="connsiteY3" fmla="*/ 540060 h 540060"/>
                  <a:gd name="connsiteX4" fmla="*/ 0 w 90010"/>
                  <a:gd name="connsiteY4" fmla="*/ 495055 h 540060"/>
                  <a:gd name="connsiteX5" fmla="*/ 0 w 90010"/>
                  <a:gd name="connsiteY5" fmla="*/ 221217 h 540060"/>
                  <a:gd name="connsiteX6" fmla="*/ 45005 w 90010"/>
                  <a:gd name="connsiteY6" fmla="*/ 176212 h 540060"/>
                  <a:gd name="connsiteX7" fmla="*/ 45005 w 90010"/>
                  <a:gd name="connsiteY7" fmla="*/ 0 h 540060"/>
                  <a:gd name="connsiteX8" fmla="*/ 90010 w 90010"/>
                  <a:gd name="connsiteY8" fmla="*/ 45005 h 540060"/>
                  <a:gd name="connsiteX9" fmla="*/ 90010 w 90010"/>
                  <a:gd name="connsiteY9" fmla="*/ 88346 h 540060"/>
                  <a:gd name="connsiteX10" fmla="*/ 45005 w 90010"/>
                  <a:gd name="connsiteY10" fmla="*/ 133351 h 540060"/>
                  <a:gd name="connsiteX11" fmla="*/ 0 w 90010"/>
                  <a:gd name="connsiteY11" fmla="*/ 88346 h 540060"/>
                  <a:gd name="connsiteX12" fmla="*/ 0 w 90010"/>
                  <a:gd name="connsiteY12" fmla="*/ 45005 h 540060"/>
                  <a:gd name="connsiteX13" fmla="*/ 45005 w 90010"/>
                  <a:gd name="connsiteY13" fmla="*/ 0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010" h="540060">
                    <a:moveTo>
                      <a:pt x="45005" y="176212"/>
                    </a:moveTo>
                    <a:cubicBezTo>
                      <a:pt x="69861" y="176212"/>
                      <a:pt x="90010" y="196361"/>
                      <a:pt x="90010" y="221217"/>
                    </a:cubicBezTo>
                    <a:lnTo>
                      <a:pt x="90010" y="495055"/>
                    </a:lnTo>
                    <a:cubicBezTo>
                      <a:pt x="90010" y="519911"/>
                      <a:pt x="69861" y="540060"/>
                      <a:pt x="45005" y="540060"/>
                    </a:cubicBezTo>
                    <a:cubicBezTo>
                      <a:pt x="20149" y="540060"/>
                      <a:pt x="0" y="519911"/>
                      <a:pt x="0" y="495055"/>
                    </a:cubicBezTo>
                    <a:lnTo>
                      <a:pt x="0" y="221217"/>
                    </a:lnTo>
                    <a:cubicBezTo>
                      <a:pt x="0" y="196361"/>
                      <a:pt x="20149" y="176212"/>
                      <a:pt x="45005" y="176212"/>
                    </a:cubicBezTo>
                    <a:close/>
                    <a:moveTo>
                      <a:pt x="45005" y="0"/>
                    </a:moveTo>
                    <a:cubicBezTo>
                      <a:pt x="69861" y="0"/>
                      <a:pt x="90010" y="20149"/>
                      <a:pt x="90010" y="45005"/>
                    </a:cubicBezTo>
                    <a:lnTo>
                      <a:pt x="90010" y="88346"/>
                    </a:lnTo>
                    <a:cubicBezTo>
                      <a:pt x="90010" y="113202"/>
                      <a:pt x="69861" y="133351"/>
                      <a:pt x="45005" y="133351"/>
                    </a:cubicBezTo>
                    <a:cubicBezTo>
                      <a:pt x="20149" y="133351"/>
                      <a:pt x="0" y="113202"/>
                      <a:pt x="0" y="88346"/>
                    </a:cubicBezTo>
                    <a:lnTo>
                      <a:pt x="0" y="45005"/>
                    </a:lnTo>
                    <a:cubicBezTo>
                      <a:pt x="0" y="20149"/>
                      <a:pt x="20149" y="0"/>
                      <a:pt x="450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11384A6F-D809-4535-9A51-923FECF2122C}"/>
                  </a:ext>
                </a:extLst>
              </p:cNvPr>
              <p:cNvSpPr/>
              <p:nvPr/>
            </p:nvSpPr>
            <p:spPr bwMode="auto">
              <a:xfrm>
                <a:off x="-2585033" y="6302239"/>
                <a:ext cx="1885092" cy="844550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50000">
                    <a:srgbClr val="FFFFFF"/>
                  </a:gs>
                  <a:gs pos="100000">
                    <a:srgbClr val="CCECFF"/>
                  </a:gs>
                </a:gsLst>
                <a:lin ang="10800000" scaled="1"/>
                <a:tileRect/>
              </a:gradFill>
              <a:ln w="6350">
                <a:solidFill>
                  <a:schemeClr val="accent5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F5042ABC-6E33-4B87-98E6-0C2E6D757DF3}"/>
                  </a:ext>
                </a:extLst>
              </p:cNvPr>
              <p:cNvSpPr/>
              <p:nvPr/>
            </p:nvSpPr>
            <p:spPr bwMode="auto">
              <a:xfrm>
                <a:off x="-2192644" y="6979920"/>
                <a:ext cx="1100445" cy="166869"/>
              </a:xfrm>
              <a:custGeom>
                <a:avLst/>
                <a:gdLst>
                  <a:gd name="connsiteX0" fmla="*/ 550122 w 1100445"/>
                  <a:gd name="connsiteY0" fmla="*/ 0 h 166869"/>
                  <a:gd name="connsiteX1" fmla="*/ 1026134 w 1100445"/>
                  <a:gd name="connsiteY1" fmla="*/ 60936 h 166869"/>
                  <a:gd name="connsiteX2" fmla="*/ 1100445 w 1100445"/>
                  <a:gd name="connsiteY2" fmla="*/ 86138 h 166869"/>
                  <a:gd name="connsiteX3" fmla="*/ 1077145 w 1100445"/>
                  <a:gd name="connsiteY3" fmla="*/ 94751 h 166869"/>
                  <a:gd name="connsiteX4" fmla="*/ 550158 w 1100445"/>
                  <a:gd name="connsiteY4" fmla="*/ 166869 h 166869"/>
                  <a:gd name="connsiteX5" fmla="*/ 23172 w 1100445"/>
                  <a:gd name="connsiteY5" fmla="*/ 94751 h 166869"/>
                  <a:gd name="connsiteX6" fmla="*/ 0 w 1100445"/>
                  <a:gd name="connsiteY6" fmla="*/ 86186 h 166869"/>
                  <a:gd name="connsiteX7" fmla="*/ 46829 w 1100445"/>
                  <a:gd name="connsiteY7" fmla="*/ 68876 h 166869"/>
                  <a:gd name="connsiteX8" fmla="*/ 550122 w 1100445"/>
                  <a:gd name="connsiteY8" fmla="*/ 0 h 16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0445" h="166869">
                    <a:moveTo>
                      <a:pt x="550122" y="0"/>
                    </a:moveTo>
                    <a:cubicBezTo>
                      <a:pt x="724901" y="0"/>
                      <a:pt x="888046" y="22317"/>
                      <a:pt x="1026134" y="60936"/>
                    </a:cubicBezTo>
                    <a:lnTo>
                      <a:pt x="1100445" y="86138"/>
                    </a:lnTo>
                    <a:lnTo>
                      <a:pt x="1077145" y="94751"/>
                    </a:lnTo>
                    <a:cubicBezTo>
                      <a:pt x="926713" y="140283"/>
                      <a:pt x="745366" y="166869"/>
                      <a:pt x="550158" y="166869"/>
                    </a:cubicBezTo>
                    <a:cubicBezTo>
                      <a:pt x="354950" y="166869"/>
                      <a:pt x="173603" y="140283"/>
                      <a:pt x="23172" y="94751"/>
                    </a:cubicBezTo>
                    <a:lnTo>
                      <a:pt x="0" y="86186"/>
                    </a:lnTo>
                    <a:lnTo>
                      <a:pt x="46829" y="68876"/>
                    </a:lnTo>
                    <a:cubicBezTo>
                      <a:pt x="190497" y="25391"/>
                      <a:pt x="363691" y="0"/>
                      <a:pt x="55012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5" name="四角形: 角を丸くする 864">
                <a:extLst>
                  <a:ext uri="{FF2B5EF4-FFF2-40B4-BE49-F238E27FC236}">
                    <a16:creationId xmlns:a16="http://schemas.microsoft.com/office/drawing/2014/main" id="{D488E9A3-0E90-4207-AD2C-66EA95F8EA25}"/>
                  </a:ext>
                </a:extLst>
              </p:cNvPr>
              <p:cNvSpPr/>
              <p:nvPr/>
            </p:nvSpPr>
            <p:spPr bwMode="auto">
              <a:xfrm rot="976069">
                <a:off x="-1083629" y="5955312"/>
                <a:ext cx="103208" cy="1132437"/>
              </a:xfrm>
              <a:prstGeom prst="roundRect">
                <a:avLst>
                  <a:gd name="adj" fmla="val 50000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45" name="グループ化 844">
              <a:extLst>
                <a:ext uri="{FF2B5EF4-FFF2-40B4-BE49-F238E27FC236}">
                  <a16:creationId xmlns:a16="http://schemas.microsoft.com/office/drawing/2014/main" id="{90ECF1B5-D497-44BD-8EA8-97D8ACAEF8AB}"/>
                </a:ext>
              </a:extLst>
            </p:cNvPr>
            <p:cNvGrpSpPr/>
            <p:nvPr/>
          </p:nvGrpSpPr>
          <p:grpSpPr>
            <a:xfrm>
              <a:off x="-674438" y="3747820"/>
              <a:ext cx="682164" cy="1359509"/>
              <a:chOff x="-2585840" y="5955312"/>
              <a:chExt cx="1885899" cy="3758476"/>
            </a:xfrm>
          </p:grpSpPr>
          <p:sp>
            <p:nvSpPr>
              <p:cNvPr id="846" name="楕円 845">
                <a:extLst>
                  <a:ext uri="{FF2B5EF4-FFF2-40B4-BE49-F238E27FC236}">
                    <a16:creationId xmlns:a16="http://schemas.microsoft.com/office/drawing/2014/main" id="{E6BF685D-7561-4C03-AC6F-A23A652D416D}"/>
                  </a:ext>
                </a:extLst>
              </p:cNvPr>
              <p:cNvSpPr/>
              <p:nvPr/>
            </p:nvSpPr>
            <p:spPr bwMode="auto">
              <a:xfrm>
                <a:off x="-2351524" y="9142560"/>
                <a:ext cx="1418074" cy="57122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50000">
                    <a:srgbClr val="FFFFFF"/>
                  </a:gs>
                  <a:gs pos="100000">
                    <a:srgbClr val="CCECFF"/>
                  </a:gs>
                </a:gsLst>
                <a:lin ang="10800000" scaled="1"/>
                <a:tileRect/>
              </a:gra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7" name="四角形: 上の 2 つの角を丸める 846">
                <a:extLst>
                  <a:ext uri="{FF2B5EF4-FFF2-40B4-BE49-F238E27FC236}">
                    <a16:creationId xmlns:a16="http://schemas.microsoft.com/office/drawing/2014/main" id="{562519FF-7B34-4209-8318-78465017770D}"/>
                  </a:ext>
                </a:extLst>
              </p:cNvPr>
              <p:cNvSpPr/>
              <p:nvPr/>
            </p:nvSpPr>
            <p:spPr bwMode="auto">
              <a:xfrm rot="10800000">
                <a:off x="-1743538" y="8608138"/>
                <a:ext cx="170813" cy="85332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adFill flip="none" rotWithShape="1">
                <a:gsLst>
                  <a:gs pos="0">
                    <a:srgbClr val="00B0F0">
                      <a:alpha val="20000"/>
                    </a:srgbClr>
                  </a:gs>
                  <a:gs pos="50000">
                    <a:srgbClr val="00B0F0">
                      <a:alpha val="0"/>
                    </a:srgbClr>
                  </a:gs>
                  <a:gs pos="100000">
                    <a:srgbClr val="00B0F0">
                      <a:alpha val="20000"/>
                    </a:srgb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397C72C4-83EE-42D3-A51E-4A00C71A188A}"/>
                  </a:ext>
                </a:extLst>
              </p:cNvPr>
              <p:cNvSpPr/>
              <p:nvPr/>
            </p:nvSpPr>
            <p:spPr bwMode="auto">
              <a:xfrm>
                <a:off x="-2543462" y="6979920"/>
                <a:ext cx="1800336" cy="1671102"/>
              </a:xfrm>
              <a:custGeom>
                <a:avLst/>
                <a:gdLst>
                  <a:gd name="connsiteX0" fmla="*/ 943353 w 1885092"/>
                  <a:gd name="connsiteY0" fmla="*/ 0 h 1749774"/>
                  <a:gd name="connsiteX1" fmla="*/ 1881033 w 1885092"/>
                  <a:gd name="connsiteY1" fmla="*/ 379100 h 1749774"/>
                  <a:gd name="connsiteX2" fmla="*/ 1885092 w 1885092"/>
                  <a:gd name="connsiteY2" fmla="*/ 415115 h 1749774"/>
                  <a:gd name="connsiteX3" fmla="*/ 1885092 w 1885092"/>
                  <a:gd name="connsiteY3" fmla="*/ 429435 h 1749774"/>
                  <a:gd name="connsiteX4" fmla="*/ 1881261 w 1885092"/>
                  <a:gd name="connsiteY4" fmla="*/ 463422 h 1749774"/>
                  <a:gd name="connsiteX5" fmla="*/ 1885092 w 1885092"/>
                  <a:gd name="connsiteY5" fmla="*/ 501420 h 1749774"/>
                  <a:gd name="connsiteX6" fmla="*/ 1885092 w 1885092"/>
                  <a:gd name="connsiteY6" fmla="*/ 807228 h 1749774"/>
                  <a:gd name="connsiteX7" fmla="*/ 942546 w 1885092"/>
                  <a:gd name="connsiteY7" fmla="*/ 1749774 h 1749774"/>
                  <a:gd name="connsiteX8" fmla="*/ 0 w 1885092"/>
                  <a:gd name="connsiteY8" fmla="*/ 807228 h 1749774"/>
                  <a:gd name="connsiteX9" fmla="*/ 0 w 1885092"/>
                  <a:gd name="connsiteY9" fmla="*/ 501420 h 1749774"/>
                  <a:gd name="connsiteX10" fmla="*/ 4593 w 1885092"/>
                  <a:gd name="connsiteY10" fmla="*/ 455863 h 1749774"/>
                  <a:gd name="connsiteX11" fmla="*/ 807 w 1885092"/>
                  <a:gd name="connsiteY11" fmla="*/ 422275 h 1749774"/>
                  <a:gd name="connsiteX12" fmla="*/ 943353 w 1885092"/>
                  <a:gd name="connsiteY12" fmla="*/ 0 h 1749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85092" h="1749774">
                    <a:moveTo>
                      <a:pt x="943353" y="0"/>
                    </a:moveTo>
                    <a:cubicBezTo>
                      <a:pt x="1431372" y="0"/>
                      <a:pt x="1832765" y="166165"/>
                      <a:pt x="1881033" y="379100"/>
                    </a:cubicBezTo>
                    <a:lnTo>
                      <a:pt x="1885092" y="415115"/>
                    </a:lnTo>
                    <a:lnTo>
                      <a:pt x="1885092" y="429435"/>
                    </a:lnTo>
                    <a:lnTo>
                      <a:pt x="1881261" y="463422"/>
                    </a:lnTo>
                    <a:lnTo>
                      <a:pt x="1885092" y="501420"/>
                    </a:lnTo>
                    <a:lnTo>
                      <a:pt x="1885092" y="807228"/>
                    </a:lnTo>
                    <a:cubicBezTo>
                      <a:pt x="1885092" y="1327782"/>
                      <a:pt x="1463100" y="1749774"/>
                      <a:pt x="942546" y="1749774"/>
                    </a:cubicBezTo>
                    <a:cubicBezTo>
                      <a:pt x="421992" y="1749774"/>
                      <a:pt x="0" y="1327782"/>
                      <a:pt x="0" y="807228"/>
                    </a:cubicBezTo>
                    <a:lnTo>
                      <a:pt x="0" y="501420"/>
                    </a:lnTo>
                    <a:lnTo>
                      <a:pt x="4593" y="455863"/>
                    </a:lnTo>
                    <a:lnTo>
                      <a:pt x="807" y="422275"/>
                    </a:lnTo>
                    <a:cubicBezTo>
                      <a:pt x="807" y="189059"/>
                      <a:pt x="422799" y="0"/>
                      <a:pt x="943353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4C951D1C-0B83-4D75-A40F-C32F1F0FEC78}"/>
                  </a:ext>
                </a:extLst>
              </p:cNvPr>
              <p:cNvSpPr/>
              <p:nvPr/>
            </p:nvSpPr>
            <p:spPr bwMode="auto">
              <a:xfrm rot="2700000">
                <a:off x="-2176968" y="7210560"/>
                <a:ext cx="509292" cy="464200"/>
              </a:xfrm>
              <a:custGeom>
                <a:avLst/>
                <a:gdLst>
                  <a:gd name="connsiteX0" fmla="*/ 32982 w 645772"/>
                  <a:gd name="connsiteY0" fmla="*/ 32982 h 580588"/>
                  <a:gd name="connsiteX1" fmla="*/ 112608 w 645772"/>
                  <a:gd name="connsiteY1" fmla="*/ 0 h 580588"/>
                  <a:gd name="connsiteX2" fmla="*/ 563027 w 645772"/>
                  <a:gd name="connsiteY2" fmla="*/ 0 h 580588"/>
                  <a:gd name="connsiteX3" fmla="*/ 642653 w 645772"/>
                  <a:gd name="connsiteY3" fmla="*/ 32982 h 580588"/>
                  <a:gd name="connsiteX4" fmla="*/ 645772 w 645772"/>
                  <a:gd name="connsiteY4" fmla="*/ 37607 h 580588"/>
                  <a:gd name="connsiteX5" fmla="*/ 592907 w 645772"/>
                  <a:gd name="connsiteY5" fmla="*/ 101734 h 580588"/>
                  <a:gd name="connsiteX6" fmla="*/ 484799 w 645772"/>
                  <a:gd name="connsiteY6" fmla="*/ 216863 h 580588"/>
                  <a:gd name="connsiteX7" fmla="*/ 32392 w 645772"/>
                  <a:gd name="connsiteY7" fmla="*/ 566636 h 580588"/>
                  <a:gd name="connsiteX8" fmla="*/ 3546 w 645772"/>
                  <a:gd name="connsiteY8" fmla="*/ 580588 h 580588"/>
                  <a:gd name="connsiteX9" fmla="*/ 0 w 645772"/>
                  <a:gd name="connsiteY9" fmla="*/ 563026 h 580588"/>
                  <a:gd name="connsiteX10" fmla="*/ 0 w 645772"/>
                  <a:gd name="connsiteY10" fmla="*/ 112608 h 580588"/>
                  <a:gd name="connsiteX11" fmla="*/ 32982 w 645772"/>
                  <a:gd name="connsiteY11" fmla="*/ 32982 h 5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45772" h="580588">
                    <a:moveTo>
                      <a:pt x="32982" y="32982"/>
                    </a:moveTo>
                    <a:cubicBezTo>
                      <a:pt x="53360" y="12604"/>
                      <a:pt x="81512" y="0"/>
                      <a:pt x="112608" y="0"/>
                    </a:cubicBezTo>
                    <a:lnTo>
                      <a:pt x="563027" y="0"/>
                    </a:lnTo>
                    <a:cubicBezTo>
                      <a:pt x="594123" y="0"/>
                      <a:pt x="622275" y="12604"/>
                      <a:pt x="642653" y="32982"/>
                    </a:cubicBezTo>
                    <a:lnTo>
                      <a:pt x="645772" y="37607"/>
                    </a:lnTo>
                    <a:lnTo>
                      <a:pt x="592907" y="101734"/>
                    </a:lnTo>
                    <a:cubicBezTo>
                      <a:pt x="558985" y="140269"/>
                      <a:pt x="522888" y="178773"/>
                      <a:pt x="484799" y="216863"/>
                    </a:cubicBezTo>
                    <a:cubicBezTo>
                      <a:pt x="332442" y="369220"/>
                      <a:pt x="173448" y="489698"/>
                      <a:pt x="32392" y="566636"/>
                    </a:cubicBezTo>
                    <a:lnTo>
                      <a:pt x="3546" y="580588"/>
                    </a:lnTo>
                    <a:lnTo>
                      <a:pt x="0" y="563026"/>
                    </a:lnTo>
                    <a:lnTo>
                      <a:pt x="0" y="112608"/>
                    </a:lnTo>
                    <a:cubicBezTo>
                      <a:pt x="0" y="81512"/>
                      <a:pt x="12604" y="53360"/>
                      <a:pt x="32982" y="3298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0F68E052-E93A-4184-B7C5-00103E681DDB}"/>
                  </a:ext>
                </a:extLst>
              </p:cNvPr>
              <p:cNvSpPr/>
              <p:nvPr/>
            </p:nvSpPr>
            <p:spPr bwMode="auto">
              <a:xfrm rot="6300000">
                <a:off x="-1598350" y="6993776"/>
                <a:ext cx="421548" cy="540190"/>
              </a:xfrm>
              <a:custGeom>
                <a:avLst/>
                <a:gdLst>
                  <a:gd name="connsiteX0" fmla="*/ 8849 w 534518"/>
                  <a:gd name="connsiteY0" fmla="*/ 606858 h 675634"/>
                  <a:gd name="connsiteX1" fmla="*/ 0 w 534518"/>
                  <a:gd name="connsiteY1" fmla="*/ 563026 h 675634"/>
                  <a:gd name="connsiteX2" fmla="*/ 0 w 534518"/>
                  <a:gd name="connsiteY2" fmla="*/ 112608 h 675634"/>
                  <a:gd name="connsiteX3" fmla="*/ 112608 w 534518"/>
                  <a:gd name="connsiteY3" fmla="*/ 0 h 675634"/>
                  <a:gd name="connsiteX4" fmla="*/ 227960 w 534518"/>
                  <a:gd name="connsiteY4" fmla="*/ 0 h 675634"/>
                  <a:gd name="connsiteX5" fmla="*/ 246551 w 534518"/>
                  <a:gd name="connsiteY5" fmla="*/ 21348 h 675634"/>
                  <a:gd name="connsiteX6" fmla="*/ 527154 w 534518"/>
                  <a:gd name="connsiteY6" fmla="*/ 644232 h 675634"/>
                  <a:gd name="connsiteX7" fmla="*/ 534518 w 534518"/>
                  <a:gd name="connsiteY7" fmla="*/ 675634 h 675634"/>
                  <a:gd name="connsiteX8" fmla="*/ 112608 w 534518"/>
                  <a:gd name="connsiteY8" fmla="*/ 675634 h 675634"/>
                  <a:gd name="connsiteX9" fmla="*/ 8849 w 534518"/>
                  <a:gd name="connsiteY9" fmla="*/ 606858 h 675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4518" h="675634">
                    <a:moveTo>
                      <a:pt x="8849" y="606858"/>
                    </a:moveTo>
                    <a:cubicBezTo>
                      <a:pt x="3151" y="593386"/>
                      <a:pt x="0" y="578574"/>
                      <a:pt x="0" y="563026"/>
                    </a:cubicBezTo>
                    <a:lnTo>
                      <a:pt x="0" y="112608"/>
                    </a:lnTo>
                    <a:cubicBezTo>
                      <a:pt x="0" y="50416"/>
                      <a:pt x="50416" y="0"/>
                      <a:pt x="112608" y="0"/>
                    </a:cubicBezTo>
                    <a:lnTo>
                      <a:pt x="227960" y="0"/>
                    </a:lnTo>
                    <a:lnTo>
                      <a:pt x="246551" y="21348"/>
                    </a:lnTo>
                    <a:cubicBezTo>
                      <a:pt x="353850" y="161874"/>
                      <a:pt x="457446" y="384077"/>
                      <a:pt x="527154" y="644232"/>
                    </a:cubicBezTo>
                    <a:lnTo>
                      <a:pt x="534518" y="675634"/>
                    </a:lnTo>
                    <a:lnTo>
                      <a:pt x="112608" y="675634"/>
                    </a:lnTo>
                    <a:cubicBezTo>
                      <a:pt x="65964" y="675634"/>
                      <a:pt x="25944" y="647275"/>
                      <a:pt x="8849" y="60685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080000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1" name="四角形: 上の 2 つの角を丸める 850">
                <a:extLst>
                  <a:ext uri="{FF2B5EF4-FFF2-40B4-BE49-F238E27FC236}">
                    <a16:creationId xmlns:a16="http://schemas.microsoft.com/office/drawing/2014/main" id="{CA9C4274-8008-45AC-A567-6414C85A7CC1}"/>
                  </a:ext>
                </a:extLst>
              </p:cNvPr>
              <p:cNvSpPr/>
              <p:nvPr/>
            </p:nvSpPr>
            <p:spPr bwMode="auto">
              <a:xfrm>
                <a:off x="-2585840" y="6489471"/>
                <a:ext cx="1885092" cy="2217862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gradFill flip="none" rotWithShape="1">
                <a:gsLst>
                  <a:gs pos="0">
                    <a:srgbClr val="00B0F0">
                      <a:alpha val="20000"/>
                    </a:srgbClr>
                  </a:gs>
                  <a:gs pos="50000">
                    <a:srgbClr val="00B0F0">
                      <a:alpha val="0"/>
                    </a:srgbClr>
                  </a:gs>
                  <a:gs pos="100000">
                    <a:srgbClr val="00B0F0">
                      <a:alpha val="20000"/>
                    </a:srgbClr>
                  </a:gs>
                </a:gsLst>
                <a:lin ang="10800000" scaled="1"/>
                <a:tileRect/>
              </a:gradFill>
              <a:ln w="6350">
                <a:solidFill>
                  <a:schemeClr val="accent5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FFCC0F64-DD98-4FF3-A93C-DC072351FABD}"/>
                  </a:ext>
                </a:extLst>
              </p:cNvPr>
              <p:cNvSpPr/>
              <p:nvPr/>
            </p:nvSpPr>
            <p:spPr bwMode="auto">
              <a:xfrm>
                <a:off x="-891843" y="7064099"/>
                <a:ext cx="99594" cy="570529"/>
              </a:xfrm>
              <a:custGeom>
                <a:avLst/>
                <a:gdLst>
                  <a:gd name="connsiteX0" fmla="*/ 45005 w 90010"/>
                  <a:gd name="connsiteY0" fmla="*/ 176212 h 540060"/>
                  <a:gd name="connsiteX1" fmla="*/ 90010 w 90010"/>
                  <a:gd name="connsiteY1" fmla="*/ 221217 h 540060"/>
                  <a:gd name="connsiteX2" fmla="*/ 90010 w 90010"/>
                  <a:gd name="connsiteY2" fmla="*/ 495055 h 540060"/>
                  <a:gd name="connsiteX3" fmla="*/ 45005 w 90010"/>
                  <a:gd name="connsiteY3" fmla="*/ 540060 h 540060"/>
                  <a:gd name="connsiteX4" fmla="*/ 0 w 90010"/>
                  <a:gd name="connsiteY4" fmla="*/ 495055 h 540060"/>
                  <a:gd name="connsiteX5" fmla="*/ 0 w 90010"/>
                  <a:gd name="connsiteY5" fmla="*/ 221217 h 540060"/>
                  <a:gd name="connsiteX6" fmla="*/ 45005 w 90010"/>
                  <a:gd name="connsiteY6" fmla="*/ 176212 h 540060"/>
                  <a:gd name="connsiteX7" fmla="*/ 45005 w 90010"/>
                  <a:gd name="connsiteY7" fmla="*/ 0 h 540060"/>
                  <a:gd name="connsiteX8" fmla="*/ 90010 w 90010"/>
                  <a:gd name="connsiteY8" fmla="*/ 45005 h 540060"/>
                  <a:gd name="connsiteX9" fmla="*/ 90010 w 90010"/>
                  <a:gd name="connsiteY9" fmla="*/ 88346 h 540060"/>
                  <a:gd name="connsiteX10" fmla="*/ 45005 w 90010"/>
                  <a:gd name="connsiteY10" fmla="*/ 133351 h 540060"/>
                  <a:gd name="connsiteX11" fmla="*/ 0 w 90010"/>
                  <a:gd name="connsiteY11" fmla="*/ 88346 h 540060"/>
                  <a:gd name="connsiteX12" fmla="*/ 0 w 90010"/>
                  <a:gd name="connsiteY12" fmla="*/ 45005 h 540060"/>
                  <a:gd name="connsiteX13" fmla="*/ 45005 w 90010"/>
                  <a:gd name="connsiteY13" fmla="*/ 0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010" h="540060">
                    <a:moveTo>
                      <a:pt x="45005" y="176212"/>
                    </a:moveTo>
                    <a:cubicBezTo>
                      <a:pt x="69861" y="176212"/>
                      <a:pt x="90010" y="196361"/>
                      <a:pt x="90010" y="221217"/>
                    </a:cubicBezTo>
                    <a:lnTo>
                      <a:pt x="90010" y="495055"/>
                    </a:lnTo>
                    <a:cubicBezTo>
                      <a:pt x="90010" y="519911"/>
                      <a:pt x="69861" y="540060"/>
                      <a:pt x="45005" y="540060"/>
                    </a:cubicBezTo>
                    <a:cubicBezTo>
                      <a:pt x="20149" y="540060"/>
                      <a:pt x="0" y="519911"/>
                      <a:pt x="0" y="495055"/>
                    </a:cubicBezTo>
                    <a:lnTo>
                      <a:pt x="0" y="221217"/>
                    </a:lnTo>
                    <a:cubicBezTo>
                      <a:pt x="0" y="196361"/>
                      <a:pt x="20149" y="176212"/>
                      <a:pt x="45005" y="176212"/>
                    </a:cubicBezTo>
                    <a:close/>
                    <a:moveTo>
                      <a:pt x="45005" y="0"/>
                    </a:moveTo>
                    <a:cubicBezTo>
                      <a:pt x="69861" y="0"/>
                      <a:pt x="90010" y="20149"/>
                      <a:pt x="90010" y="45005"/>
                    </a:cubicBezTo>
                    <a:lnTo>
                      <a:pt x="90010" y="88346"/>
                    </a:lnTo>
                    <a:cubicBezTo>
                      <a:pt x="90010" y="113202"/>
                      <a:pt x="69861" y="133351"/>
                      <a:pt x="45005" y="133351"/>
                    </a:cubicBezTo>
                    <a:cubicBezTo>
                      <a:pt x="20149" y="133351"/>
                      <a:pt x="0" y="113202"/>
                      <a:pt x="0" y="88346"/>
                    </a:cubicBezTo>
                    <a:lnTo>
                      <a:pt x="0" y="45005"/>
                    </a:lnTo>
                    <a:cubicBezTo>
                      <a:pt x="0" y="20149"/>
                      <a:pt x="20149" y="0"/>
                      <a:pt x="450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3" name="楕円 852">
                <a:extLst>
                  <a:ext uri="{FF2B5EF4-FFF2-40B4-BE49-F238E27FC236}">
                    <a16:creationId xmlns:a16="http://schemas.microsoft.com/office/drawing/2014/main" id="{2909E450-80E1-41BC-8409-D49C6FBF3910}"/>
                  </a:ext>
                </a:extLst>
              </p:cNvPr>
              <p:cNvSpPr/>
              <p:nvPr/>
            </p:nvSpPr>
            <p:spPr bwMode="auto">
              <a:xfrm>
                <a:off x="-2585033" y="6302239"/>
                <a:ext cx="1885092" cy="844550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50000">
                    <a:srgbClr val="FFFFFF"/>
                  </a:gs>
                  <a:gs pos="100000">
                    <a:srgbClr val="CCECFF"/>
                  </a:gs>
                </a:gsLst>
                <a:lin ang="10800000" scaled="1"/>
                <a:tileRect/>
              </a:gradFill>
              <a:ln w="6350">
                <a:solidFill>
                  <a:schemeClr val="accent5">
                    <a:lumMod val="40000"/>
                    <a:lumOff val="6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3FA2CEF5-D90B-4BE1-A8C3-0414CAC3E2DC}"/>
                  </a:ext>
                </a:extLst>
              </p:cNvPr>
              <p:cNvSpPr/>
              <p:nvPr/>
            </p:nvSpPr>
            <p:spPr bwMode="auto">
              <a:xfrm>
                <a:off x="-2192644" y="6979920"/>
                <a:ext cx="1100445" cy="166869"/>
              </a:xfrm>
              <a:custGeom>
                <a:avLst/>
                <a:gdLst>
                  <a:gd name="connsiteX0" fmla="*/ 550122 w 1100445"/>
                  <a:gd name="connsiteY0" fmla="*/ 0 h 166869"/>
                  <a:gd name="connsiteX1" fmla="*/ 1026134 w 1100445"/>
                  <a:gd name="connsiteY1" fmla="*/ 60936 h 166869"/>
                  <a:gd name="connsiteX2" fmla="*/ 1100445 w 1100445"/>
                  <a:gd name="connsiteY2" fmla="*/ 86138 h 166869"/>
                  <a:gd name="connsiteX3" fmla="*/ 1077145 w 1100445"/>
                  <a:gd name="connsiteY3" fmla="*/ 94751 h 166869"/>
                  <a:gd name="connsiteX4" fmla="*/ 550158 w 1100445"/>
                  <a:gd name="connsiteY4" fmla="*/ 166869 h 166869"/>
                  <a:gd name="connsiteX5" fmla="*/ 23172 w 1100445"/>
                  <a:gd name="connsiteY5" fmla="*/ 94751 h 166869"/>
                  <a:gd name="connsiteX6" fmla="*/ 0 w 1100445"/>
                  <a:gd name="connsiteY6" fmla="*/ 86186 h 166869"/>
                  <a:gd name="connsiteX7" fmla="*/ 46829 w 1100445"/>
                  <a:gd name="connsiteY7" fmla="*/ 68876 h 166869"/>
                  <a:gd name="connsiteX8" fmla="*/ 550122 w 1100445"/>
                  <a:gd name="connsiteY8" fmla="*/ 0 h 16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0445" h="166869">
                    <a:moveTo>
                      <a:pt x="550122" y="0"/>
                    </a:moveTo>
                    <a:cubicBezTo>
                      <a:pt x="724901" y="0"/>
                      <a:pt x="888046" y="22317"/>
                      <a:pt x="1026134" y="60936"/>
                    </a:cubicBezTo>
                    <a:lnTo>
                      <a:pt x="1100445" y="86138"/>
                    </a:lnTo>
                    <a:lnTo>
                      <a:pt x="1077145" y="94751"/>
                    </a:lnTo>
                    <a:cubicBezTo>
                      <a:pt x="926713" y="140283"/>
                      <a:pt x="745366" y="166869"/>
                      <a:pt x="550158" y="166869"/>
                    </a:cubicBezTo>
                    <a:cubicBezTo>
                      <a:pt x="354950" y="166869"/>
                      <a:pt x="173603" y="140283"/>
                      <a:pt x="23172" y="94751"/>
                    </a:cubicBezTo>
                    <a:lnTo>
                      <a:pt x="0" y="86186"/>
                    </a:lnTo>
                    <a:lnTo>
                      <a:pt x="46829" y="68876"/>
                    </a:lnTo>
                    <a:cubicBezTo>
                      <a:pt x="190497" y="25391"/>
                      <a:pt x="363691" y="0"/>
                      <a:pt x="550122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5" name="四角形: 角を丸くする 854">
                <a:extLst>
                  <a:ext uri="{FF2B5EF4-FFF2-40B4-BE49-F238E27FC236}">
                    <a16:creationId xmlns:a16="http://schemas.microsoft.com/office/drawing/2014/main" id="{7533E230-A6BA-4F41-91A0-EF78A5D2231F}"/>
                  </a:ext>
                </a:extLst>
              </p:cNvPr>
              <p:cNvSpPr/>
              <p:nvPr/>
            </p:nvSpPr>
            <p:spPr bwMode="auto">
              <a:xfrm rot="976069">
                <a:off x="-1083629" y="5955312"/>
                <a:ext cx="103208" cy="1132437"/>
              </a:xfrm>
              <a:prstGeom prst="roundRect">
                <a:avLst>
                  <a:gd name="adj" fmla="val 50000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7715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pptxh93_注文を運ぶウェイトレスさんのイラスト</dc:title>
  <dc:subject>pptxh93_注文を運ぶウェイトレスさんのイラスト</dc:subject>
  <dc:creator>でじけろお</dc:creator>
  <cp:revision>1</cp:revision>
  <dcterms:created xsi:type="dcterms:W3CDTF">2018-05-20T00:31:01Z</dcterms:created>
  <dcterms:modified xsi:type="dcterms:W3CDTF">2021-07-17T02:45:54Z</dcterms:modified>
  <cp:version>1</cp:version>
</cp:coreProperties>
</file>